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72" r:id="rId1"/>
  </p:sldMasterIdLst>
  <p:notesMasterIdLst>
    <p:notesMasterId r:id="rId103"/>
  </p:notesMasterIdLst>
  <p:sldIdLst>
    <p:sldId id="261" r:id="rId2"/>
    <p:sldId id="259" r:id="rId3"/>
    <p:sldId id="355" r:id="rId4"/>
    <p:sldId id="335" r:id="rId5"/>
    <p:sldId id="264" r:id="rId6"/>
    <p:sldId id="274" r:id="rId7"/>
    <p:sldId id="295" r:id="rId8"/>
    <p:sldId id="275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303" r:id="rId18"/>
    <p:sldId id="290" r:id="rId19"/>
    <p:sldId id="291" r:id="rId20"/>
    <p:sldId id="301" r:id="rId21"/>
    <p:sldId id="302" r:id="rId22"/>
    <p:sldId id="287" r:id="rId23"/>
    <p:sldId id="304" r:id="rId24"/>
    <p:sldId id="306" r:id="rId25"/>
    <p:sldId id="307" r:id="rId26"/>
    <p:sldId id="308" r:id="rId27"/>
    <p:sldId id="312" r:id="rId28"/>
    <p:sldId id="316" r:id="rId29"/>
    <p:sldId id="317" r:id="rId30"/>
    <p:sldId id="330" r:id="rId31"/>
    <p:sldId id="336" r:id="rId32"/>
    <p:sldId id="339" r:id="rId33"/>
    <p:sldId id="340" r:id="rId34"/>
    <p:sldId id="337" r:id="rId35"/>
    <p:sldId id="341" r:id="rId36"/>
    <p:sldId id="351" r:id="rId37"/>
    <p:sldId id="354" r:id="rId38"/>
    <p:sldId id="280" r:id="rId39"/>
    <p:sldId id="268" r:id="rId40"/>
    <p:sldId id="363" r:id="rId41"/>
    <p:sldId id="358" r:id="rId42"/>
    <p:sldId id="360" r:id="rId43"/>
    <p:sldId id="366" r:id="rId44"/>
    <p:sldId id="372" r:id="rId45"/>
    <p:sldId id="373" r:id="rId46"/>
    <p:sldId id="375" r:id="rId47"/>
    <p:sldId id="428" r:id="rId48"/>
    <p:sldId id="378" r:id="rId49"/>
    <p:sldId id="381" r:id="rId50"/>
    <p:sldId id="384" r:id="rId51"/>
    <p:sldId id="385" r:id="rId52"/>
    <p:sldId id="386" r:id="rId53"/>
    <p:sldId id="383" r:id="rId54"/>
    <p:sldId id="387" r:id="rId55"/>
    <p:sldId id="388" r:id="rId56"/>
    <p:sldId id="389" r:id="rId57"/>
    <p:sldId id="281" r:id="rId58"/>
    <p:sldId id="390" r:id="rId59"/>
    <p:sldId id="391" r:id="rId60"/>
    <p:sldId id="393" r:id="rId61"/>
    <p:sldId id="270" r:id="rId62"/>
    <p:sldId id="397" r:id="rId63"/>
    <p:sldId id="398" r:id="rId64"/>
    <p:sldId id="400" r:id="rId65"/>
    <p:sldId id="402" r:id="rId66"/>
    <p:sldId id="404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6" r:id="rId79"/>
    <p:sldId id="418" r:id="rId80"/>
    <p:sldId id="419" r:id="rId81"/>
    <p:sldId id="421" r:id="rId82"/>
    <p:sldId id="422" r:id="rId83"/>
    <p:sldId id="425" r:id="rId84"/>
    <p:sldId id="424" r:id="rId85"/>
    <p:sldId id="271" r:id="rId86"/>
    <p:sldId id="283" r:id="rId87"/>
    <p:sldId id="426" r:id="rId88"/>
    <p:sldId id="272" r:id="rId89"/>
    <p:sldId id="284" r:id="rId90"/>
    <p:sldId id="273" r:id="rId91"/>
    <p:sldId id="436" r:id="rId92"/>
    <p:sldId id="451" r:id="rId93"/>
    <p:sldId id="448" r:id="rId94"/>
    <p:sldId id="442" r:id="rId95"/>
    <p:sldId id="444" r:id="rId96"/>
    <p:sldId id="443" r:id="rId97"/>
    <p:sldId id="449" r:id="rId98"/>
    <p:sldId id="450" r:id="rId99"/>
    <p:sldId id="445" r:id="rId100"/>
    <p:sldId id="447" r:id="rId101"/>
    <p:sldId id="452" r:id="rId10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mbria Math" panose="02040503050406030204" pitchFamily="18" charset="0"/>
      <p:regular r:id="rId108"/>
    </p:embeddedFont>
    <p:embeddedFont>
      <p:font typeface="CMU Serif" panose="02000603000000000000" pitchFamily="2" charset="0"/>
      <p:regular r:id="rId109"/>
      <p:bold r:id="rId110"/>
      <p:italic r:id="rId111"/>
      <p:boldItalic r:id="rId112"/>
    </p:embeddedFont>
    <p:embeddedFont>
      <p:font typeface="CMU Typewriter Text" panose="02000309000000000000" pitchFamily="50" charset="0"/>
      <p:regular r:id="rId113"/>
      <p:bold r:id="rId114"/>
      <p:italic r:id="rId115"/>
      <p:boldItalic r:id="rId1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355"/>
            <p14:sldId id="335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1"/>
            <p14:sldId id="302"/>
            <p14:sldId id="287"/>
            <p14:sldId id="304"/>
            <p14:sldId id="306"/>
            <p14:sldId id="307"/>
            <p14:sldId id="308"/>
            <p14:sldId id="312"/>
            <p14:sldId id="316"/>
            <p14:sldId id="317"/>
            <p14:sldId id="330"/>
            <p14:sldId id="336"/>
            <p14:sldId id="339"/>
            <p14:sldId id="340"/>
            <p14:sldId id="337"/>
            <p14:sldId id="341"/>
            <p14:sldId id="351"/>
            <p14:sldId id="354"/>
          </p14:sldIdLst>
        </p14:section>
        <p14:section name="Hardware" id="{F068708E-46AD-41A8-8F9E-16F561820CE7}">
          <p14:sldIdLst>
            <p14:sldId id="280"/>
            <p14:sldId id="268"/>
            <p14:sldId id="363"/>
            <p14:sldId id="358"/>
            <p14:sldId id="360"/>
            <p14:sldId id="366"/>
            <p14:sldId id="372"/>
            <p14:sldId id="373"/>
            <p14:sldId id="375"/>
            <p14:sldId id="428"/>
            <p14:sldId id="378"/>
            <p14:sldId id="381"/>
            <p14:sldId id="384"/>
            <p14:sldId id="385"/>
            <p14:sldId id="386"/>
            <p14:sldId id="383"/>
            <p14:sldId id="387"/>
            <p14:sldId id="388"/>
            <p14:sldId id="389"/>
          </p14:sldIdLst>
        </p14:section>
        <p14:section name="Software" id="{11677ED2-E9B9-4867-9F14-C5D61A396351}">
          <p14:sldIdLst>
            <p14:sldId id="281"/>
            <p14:sldId id="390"/>
            <p14:sldId id="391"/>
            <p14:sldId id="393"/>
          </p14:sldIdLst>
        </p14:section>
        <p14:section name="Resultados" id="{6E50E8C8-F3A7-41CF-9D5D-35BF2E3BA6FB}">
          <p14:sldIdLst>
            <p14:sldId id="270"/>
            <p14:sldId id="397"/>
            <p14:sldId id="398"/>
            <p14:sldId id="400"/>
            <p14:sldId id="402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1"/>
            <p14:sldId id="422"/>
            <p14:sldId id="425"/>
            <p14:sldId id="424"/>
          </p14:sldIdLst>
        </p14:section>
        <p14:section name="Conclusiones" id="{D0EB5093-A20D-4CA3-9DE2-E2F386C326B9}">
          <p14:sldIdLst>
            <p14:sldId id="271"/>
            <p14:sldId id="283"/>
            <p14:sldId id="426"/>
          </p14:sldIdLst>
        </p14:section>
        <p14:section name="Bibliografía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  <p14:section name="Extras" id="{F70D161B-E2CC-4B4B-AC94-7AFEFAB982FD}">
          <p14:sldIdLst>
            <p14:sldId id="436"/>
            <p14:sldId id="451"/>
            <p14:sldId id="448"/>
            <p14:sldId id="442"/>
            <p14:sldId id="444"/>
            <p14:sldId id="443"/>
            <p14:sldId id="449"/>
            <p14:sldId id="450"/>
            <p14:sldId id="445"/>
            <p14:sldId id="447"/>
            <p14:sldId id="4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FF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33"/>
    <a:srgbClr val="FFFFFF"/>
    <a:srgbClr val="008080"/>
    <a:srgbClr val="800000"/>
    <a:srgbClr val="FFCC66"/>
    <a:srgbClr val="61BDFC"/>
    <a:srgbClr val="0000FF"/>
    <a:srgbClr val="BFFF00"/>
    <a:srgbClr val="FEF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6517" autoAdjust="0"/>
  </p:normalViewPr>
  <p:slideViewPr>
    <p:cSldViewPr snapToGrid="0">
      <p:cViewPr varScale="1">
        <p:scale>
          <a:sx n="115" d="100"/>
          <a:sy n="115" d="100"/>
        </p:scale>
        <p:origin x="12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3830B364-1E2C-4CEA-90A9-CCFC6AD5B83C}" type="datetimeFigureOut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a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MU Serif" panose="02000603000000000000" pitchFamily="2" charset="0"/>
              </a:defRPr>
            </a:lvl1pPr>
          </a:lstStyle>
          <a:p>
            <a:fld id="{083D1FF8-CE24-40E4-B46A-B0ADAC0A630A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MU Serif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4178" y="200883"/>
            <a:ext cx="2057400" cy="365125"/>
          </a:xfrm>
        </p:spPr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3530291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785508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1425494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1112532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952740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830883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3259897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0457455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12830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114260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E30F2-F5E9-4851-9D80-F1120A282338}" type="datetime1">
              <a:rPr lang="ca-ES" smtClean="0"/>
              <a:t>30/6/2024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61933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648E30F2-F5E9-4851-9D80-F1120A282338}" type="datetime1">
              <a:rPr lang="ca-ES" smtClean="0"/>
              <a:pPr/>
              <a:t>30/6/2024</a:t>
            </a:fld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1227" y="1999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CMU Serif" panose="02000603000000000000" pitchFamily="2" charset="0"/>
              </a:defRPr>
            </a:lvl1pPr>
          </a:lstStyle>
          <a:p>
            <a:fld id="{7C3FDE1A-E000-4BDA-9B6C-398A97DADE35}" type="slidenum">
              <a:rPr lang="ca-ES" smtClean="0"/>
              <a:pPr/>
              <a:t>‹Nº›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45540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erif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8.png"/><Relationship Id="rId7" Type="http://schemas.openxmlformats.org/officeDocument/2006/relationships/image" Target="../media/image4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6.png"/><Relationship Id="rId4" Type="http://schemas.openxmlformats.org/officeDocument/2006/relationships/image" Target="../media/image25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51.png"/><Relationship Id="rId18" Type="http://schemas.openxmlformats.org/officeDocument/2006/relationships/image" Target="../media/image180.png"/><Relationship Id="rId3" Type="http://schemas.openxmlformats.org/officeDocument/2006/relationships/image" Target="../media/image5.png"/><Relationship Id="rId7" Type="http://schemas.openxmlformats.org/officeDocument/2006/relationships/image" Target="../media/image910.png"/><Relationship Id="rId12" Type="http://schemas.openxmlformats.org/officeDocument/2006/relationships/image" Target="../media/image141.png"/><Relationship Id="rId17" Type="http://schemas.openxmlformats.org/officeDocument/2006/relationships/image" Target="../media/image170.png"/><Relationship Id="rId16" Type="http://schemas.openxmlformats.org/officeDocument/2006/relationships/image" Target="../media/image99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image" Target="../media/image131.png"/><Relationship Id="rId5" Type="http://schemas.openxmlformats.org/officeDocument/2006/relationships/image" Target="../media/image77.png"/><Relationship Id="rId15" Type="http://schemas.openxmlformats.org/officeDocument/2006/relationships/image" Target="../media/image98.png"/><Relationship Id="rId19" Type="http://schemas.openxmlformats.org/officeDocument/2006/relationships/image" Target="../media/image190.png"/><Relationship Id="rId14" Type="http://schemas.openxmlformats.org/officeDocument/2006/relationships/image" Target="../media/image160.png"/><Relationship Id="rId4" Type="http://schemas.openxmlformats.org/officeDocument/2006/relationships/image" Target="../media/image61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0.png"/><Relationship Id="rId18" Type="http://schemas.openxmlformats.org/officeDocument/2006/relationships/image" Target="../media/image270.png"/><Relationship Id="rId3" Type="http://schemas.openxmlformats.org/officeDocument/2006/relationships/image" Target="../media/image1010.png"/><Relationship Id="rId7" Type="http://schemas.openxmlformats.org/officeDocument/2006/relationships/image" Target="../media/image900.png"/><Relationship Id="rId12" Type="http://schemas.openxmlformats.org/officeDocument/2006/relationships/image" Target="../media/image140.png"/><Relationship Id="rId17" Type="http://schemas.openxmlformats.org/officeDocument/2006/relationships/image" Target="../media/image260.png"/><Relationship Id="rId2" Type="http://schemas.openxmlformats.org/officeDocument/2006/relationships/image" Target="../media/image1000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130.png"/><Relationship Id="rId5" Type="http://schemas.openxmlformats.org/officeDocument/2006/relationships/image" Target="../media/image700.png"/><Relationship Id="rId15" Type="http://schemas.openxmlformats.org/officeDocument/2006/relationships/image" Target="../media/image240.png"/><Relationship Id="rId10" Type="http://schemas.openxmlformats.org/officeDocument/2006/relationships/image" Target="../media/image120.png"/><Relationship Id="rId19" Type="http://schemas.openxmlformats.org/officeDocument/2006/relationships/image" Target="../media/image280.png"/><Relationship Id="rId9" Type="http://schemas.openxmlformats.org/officeDocument/2006/relationships/image" Target="../media/image103.png"/><Relationship Id="rId14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Metodología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074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5D806-8E42-9B68-05AD-3919C01D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99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438151" y="1690689"/>
            <a:ext cx="8888625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 @brief Calculates the id-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iq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loops.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 @</a:t>
            </a:r>
            <a:r>
              <a:rPr lang="en-GB" sz="900" u="sng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param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u="sng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Pointer to the inverter structure.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0DD140"/>
                </a:solidFill>
                <a:effectLst/>
                <a:latin typeface="Courier New" panose="02070309020205020404" pitchFamily="49" charset="0"/>
              </a:rPr>
              <a:t>calc_current_loop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volatile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){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pi_out_max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pi_out_min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pi_ffw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900" dirty="0">
                <a:solidFill>
                  <a:srgbClr val="6897BB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iqMeas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Lq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encoder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Feedforward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pi_consig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reference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idRef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Setpoint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pi_fdb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idMeas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Feedback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A7EC2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A7EC21"/>
                </a:solidFill>
                <a:effectLst/>
                <a:latin typeface="Courier New" panose="02070309020205020404" pitchFamily="49" charset="0"/>
              </a:rPr>
              <a:t>pi_calc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&amp;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Calculate id PI controller output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pi_out_max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pi_out_min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pi_ffw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900" dirty="0">
                <a:solidFill>
                  <a:srgbClr val="6897BB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idMeas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Ld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lambda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encoder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we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Feedforward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pi_consig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reference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iqRef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Setpoint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pi_fdb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 err="1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iqMeas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Feedback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A7EC21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A7EC21"/>
                </a:solidFill>
                <a:effectLst/>
                <a:latin typeface="Courier New" panose="02070309020205020404" pitchFamily="49" charset="0"/>
              </a:rPr>
              <a:t>pi_calc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&amp;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900" dirty="0" err="1">
                <a:solidFill>
                  <a:srgbClr val="79ABFF"/>
                </a:solidFill>
                <a:effectLst/>
                <a:latin typeface="Courier New" panose="02070309020205020404" pitchFamily="49" charset="0"/>
              </a:rPr>
              <a:t>inv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-&gt;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// Calculate </a:t>
            </a:r>
            <a:r>
              <a:rPr lang="en-GB" sz="900" u="sng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iq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PI controller output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}</a:t>
            </a:r>
            <a:endParaRPr lang="en-GB" sz="105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20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52735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5CF83F-0153-3FCF-A578-98824FAA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10</a:t>
            </a:fld>
            <a:endParaRPr lang="ca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475060" y="2932711"/>
            <a:ext cx="81938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000" dirty="0">
                <a:latin typeface="CMU Serif" panose="02000603000000000000" pitchFamily="2" charset="0"/>
              </a:rPr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02599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7AB87-DBF4-6206-E774-A86D8501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11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3625056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4217194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4513263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4926807" y="2932711"/>
            <a:ext cx="592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14194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35F7B-3CA6-FBF4-D4AB-E15D078C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12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604440" y="2932711"/>
            <a:ext cx="2318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2541985" y="2932711"/>
            <a:ext cx="8882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3303983" y="2932711"/>
            <a:ext cx="27511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5928916" y="2932711"/>
            <a:ext cx="26106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000" dirty="0">
                <a:latin typeface="CMU Serif" panose="02000603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147763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06596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A27FCF-5439-7ACF-295E-3C49CA4C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13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604441" y="2932711"/>
            <a:ext cx="7935119" cy="1015663"/>
            <a:chOff x="662517" y="2767280"/>
            <a:chExt cx="10580159" cy="135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Keep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It</a:t>
              </a:r>
              <a:endParaRPr lang="es-ES" sz="6000" dirty="0">
                <a:latin typeface="CMU Serif" panose="02000603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>
                  <a:latin typeface="CMU Serif" panose="02000603000000000000" pitchFamily="2" charset="0"/>
                </a:rPr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9" y="2767280"/>
              <a:ext cx="3480857" cy="1354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6000" dirty="0" err="1">
                  <a:latin typeface="CMU Serif" panose="02000603000000000000" pitchFamily="2" charset="0"/>
                </a:rPr>
                <a:t>Stupid</a:t>
              </a:r>
              <a:r>
                <a:rPr lang="es-ES" sz="6000" dirty="0">
                  <a:latin typeface="CMU Serif" panose="02000603000000000000" pitchFamily="2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44537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83C1D2-93BC-496F-0F5B-34189D25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7250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323539-6CCA-1054-8241-0E7B6E96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15</a:t>
            </a:fld>
            <a:endParaRPr lang="ca-ES"/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09" y="1820987"/>
            <a:ext cx="5717382" cy="32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8293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169781"/>
              </p:ext>
            </p:extLst>
          </p:nvPr>
        </p:nvGraphicFramePr>
        <p:xfrm>
          <a:off x="0" y="658293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8645A9-5ABF-AF60-5396-0541FE2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16</a:t>
            </a:fld>
            <a:endParaRPr lang="ca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4766481" y="1862640"/>
            <a:ext cx="4098217" cy="3132719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9" y="2448841"/>
            <a:ext cx="4000500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298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FB4642E-C100-B9BA-C58C-FDC393EE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17</a:t>
            </a:fld>
            <a:endParaRPr lang="ca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EAED001-87F7-A0BF-6759-D1186C47481A}"/>
              </a:ext>
            </a:extLst>
          </p:cNvPr>
          <p:cNvGrpSpPr/>
          <p:nvPr/>
        </p:nvGrpSpPr>
        <p:grpSpPr>
          <a:xfrm>
            <a:off x="1337562" y="1844373"/>
            <a:ext cx="7148548" cy="3169255"/>
            <a:chOff x="1337562" y="1844373"/>
            <a:chExt cx="7148548" cy="3169255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9CBD611-654A-3D5A-A2D6-896163CA341D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38248D58-7901-ED38-E109-F38806FF2FEE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A569FEE6-1428-E831-A6C8-6884ECAA8422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E2C098D-325B-39B0-0642-7361221CF1CB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3555846A-E4DE-47C4-C958-E512BC1F8D0E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39FEAD9-3199-14F9-1C1B-A76A7C2A3300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D443362-7AC2-7A30-AE98-3AE4E2653EEE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7611B7A-60BE-D202-3486-00266E20DC1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91712B21-9CB1-9FE5-EFED-78434693A89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7FAD3146-6A08-94F7-0CA2-7BB138631CF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34C14F1-0A75-FEF5-1DD9-8E201E63C834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36562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2FC8C75-02A8-1CA5-AE6C-6E114076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18</a:t>
            </a:fld>
            <a:endParaRPr lang="ca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5683411" y="2155503"/>
            <a:ext cx="2564992" cy="2543230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MU Serif" panose="02000603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6116408" y="2195772"/>
            <a:ext cx="217654" cy="217654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385930" y="1833475"/>
            <a:ext cx="3185939" cy="3191051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657856" y="382462"/>
            <a:ext cx="4582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Espacio Vectorial</a:t>
            </a:r>
          </a:p>
        </p:txBody>
      </p: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4F3FB229-86AA-4981-E4CE-C0F1ABAA3031}"/>
              </a:ext>
            </a:extLst>
          </p:cNvPr>
          <p:cNvGrpSpPr/>
          <p:nvPr/>
        </p:nvGrpSpPr>
        <p:grpSpPr>
          <a:xfrm>
            <a:off x="396404" y="2505650"/>
            <a:ext cx="4725300" cy="2094926"/>
            <a:chOff x="1337562" y="1844373"/>
            <a:chExt cx="7148548" cy="3169255"/>
          </a:xfrm>
        </p:grpSpPr>
        <p:sp>
          <p:nvSpPr>
            <p:cNvPr id="324" name="Freeform: Shape 327">
              <a:extLst>
                <a:ext uri="{FF2B5EF4-FFF2-40B4-BE49-F238E27FC236}">
                  <a16:creationId xmlns:a16="http://schemas.microsoft.com/office/drawing/2014/main" id="{977AA637-141E-8301-DB25-60D7EBE94FE6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8">
              <a:extLst>
                <a:ext uri="{FF2B5EF4-FFF2-40B4-BE49-F238E27FC236}">
                  <a16:creationId xmlns:a16="http://schemas.microsoft.com/office/drawing/2014/main" id="{B6DAB566-0F46-136A-8DCF-2D10E834B7BC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9">
              <a:extLst>
                <a:ext uri="{FF2B5EF4-FFF2-40B4-BE49-F238E27FC236}">
                  <a16:creationId xmlns:a16="http://schemas.microsoft.com/office/drawing/2014/main" id="{494D8F23-F6DD-6595-B5B4-66299C2E1EA7}"/>
                </a:ext>
              </a:extLst>
            </p:cNvPr>
            <p:cNvSpPr/>
            <p:nvPr/>
          </p:nvSpPr>
          <p:spPr>
            <a:xfrm flipV="1">
              <a:off x="2211125" y="1844373"/>
              <a:ext cx="4246107" cy="2749833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30">
              <a:extLst>
                <a:ext uri="{FF2B5EF4-FFF2-40B4-BE49-F238E27FC236}">
                  <a16:creationId xmlns:a16="http://schemas.microsoft.com/office/drawing/2014/main" id="{9728D7DF-0AA7-9113-F252-B58AD52DA1E4}"/>
                </a:ext>
              </a:extLst>
            </p:cNvPr>
            <p:cNvSpPr/>
            <p:nvPr/>
          </p:nvSpPr>
          <p:spPr>
            <a:xfrm flipV="1">
              <a:off x="1774301" y="2073447"/>
              <a:ext cx="5241034" cy="2291772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28" name="Graphic 325">
              <a:extLst>
                <a:ext uri="{FF2B5EF4-FFF2-40B4-BE49-F238E27FC236}">
                  <a16:creationId xmlns:a16="http://schemas.microsoft.com/office/drawing/2014/main" id="{3A17CEBC-21EF-A5C4-2B71-0758D177E529}"/>
                </a:ext>
              </a:extLst>
            </p:cNvPr>
            <p:cNvGrpSpPr/>
            <p:nvPr/>
          </p:nvGrpSpPr>
          <p:grpSpPr>
            <a:xfrm>
              <a:off x="2211125" y="2073533"/>
              <a:ext cx="4367471" cy="2291513"/>
              <a:chOff x="4983748" y="2821321"/>
              <a:chExt cx="2515006" cy="1319567"/>
            </a:xfrm>
            <a:noFill/>
          </p:grpSpPr>
          <p:sp>
            <p:nvSpPr>
              <p:cNvPr id="358" name="Freeform: Shape 332">
                <a:extLst>
                  <a:ext uri="{FF2B5EF4-FFF2-40B4-BE49-F238E27FC236}">
                    <a16:creationId xmlns:a16="http://schemas.microsoft.com/office/drawing/2014/main" id="{FA8B4ED4-EA7F-B35F-A7DB-C03894E5A26A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9" name="Freeform: Shape 333">
                <a:extLst>
                  <a:ext uri="{FF2B5EF4-FFF2-40B4-BE49-F238E27FC236}">
                    <a16:creationId xmlns:a16="http://schemas.microsoft.com/office/drawing/2014/main" id="{8A87FB2D-6914-62FD-F24B-837705F24C73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0" name="Freeform: Shape 334">
                <a:extLst>
                  <a:ext uri="{FF2B5EF4-FFF2-40B4-BE49-F238E27FC236}">
                    <a16:creationId xmlns:a16="http://schemas.microsoft.com/office/drawing/2014/main" id="{56B33AF3-B4B4-678F-2808-213FCB11604D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29" name="Graphic 325">
              <a:extLst>
                <a:ext uri="{FF2B5EF4-FFF2-40B4-BE49-F238E27FC236}">
                  <a16:creationId xmlns:a16="http://schemas.microsoft.com/office/drawing/2014/main" id="{B5BC06E3-0529-24EE-B688-FA9582349176}"/>
                </a:ext>
              </a:extLst>
            </p:cNvPr>
            <p:cNvGrpSpPr/>
            <p:nvPr/>
          </p:nvGrpSpPr>
          <p:grpSpPr>
            <a:xfrm>
              <a:off x="4127417" y="4823279"/>
              <a:ext cx="604397" cy="190349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53" name="Freeform: Shape 336">
                <a:extLst>
                  <a:ext uri="{FF2B5EF4-FFF2-40B4-BE49-F238E27FC236}">
                    <a16:creationId xmlns:a16="http://schemas.microsoft.com/office/drawing/2014/main" id="{AC69071C-6A8C-B978-C1F7-47F8FC04F289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4" name="Freeform: Shape 337">
                <a:extLst>
                  <a:ext uri="{FF2B5EF4-FFF2-40B4-BE49-F238E27FC236}">
                    <a16:creationId xmlns:a16="http://schemas.microsoft.com/office/drawing/2014/main" id="{318C8575-CAB9-1F67-B4A9-48FC166F3898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5" name="Freeform: Shape 338">
                <a:extLst>
                  <a:ext uri="{FF2B5EF4-FFF2-40B4-BE49-F238E27FC236}">
                    <a16:creationId xmlns:a16="http://schemas.microsoft.com/office/drawing/2014/main" id="{88B39AE2-8411-12CD-C784-23308BE4E120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6" name="Freeform: Shape 339">
                <a:extLst>
                  <a:ext uri="{FF2B5EF4-FFF2-40B4-BE49-F238E27FC236}">
                    <a16:creationId xmlns:a16="http://schemas.microsoft.com/office/drawing/2014/main" id="{95052D8C-EF96-5B39-C7A8-25216CE5B889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7" name="Freeform: Shape 340">
                <a:extLst>
                  <a:ext uri="{FF2B5EF4-FFF2-40B4-BE49-F238E27FC236}">
                    <a16:creationId xmlns:a16="http://schemas.microsoft.com/office/drawing/2014/main" id="{23BA8A68-B14D-F4D1-6365-23B4833238C0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0" name="Freeform: Shape 341">
              <a:extLst>
                <a:ext uri="{FF2B5EF4-FFF2-40B4-BE49-F238E27FC236}">
                  <a16:creationId xmlns:a16="http://schemas.microsoft.com/office/drawing/2014/main" id="{ABF650F9-09DC-BDC3-433E-2F737E48532B}"/>
                </a:ext>
              </a:extLst>
            </p:cNvPr>
            <p:cNvSpPr/>
            <p:nvPr/>
          </p:nvSpPr>
          <p:spPr>
            <a:xfrm>
              <a:off x="4751740" y="4873534"/>
              <a:ext cx="96746" cy="100165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31" name="Graphic 325">
              <a:extLst>
                <a:ext uri="{FF2B5EF4-FFF2-40B4-BE49-F238E27FC236}">
                  <a16:creationId xmlns:a16="http://schemas.microsoft.com/office/drawing/2014/main" id="{25581D30-59A6-1911-B166-0928FD477309}"/>
                </a:ext>
              </a:extLst>
            </p:cNvPr>
            <p:cNvGrpSpPr/>
            <p:nvPr/>
          </p:nvGrpSpPr>
          <p:grpSpPr>
            <a:xfrm>
              <a:off x="1337562" y="2907395"/>
              <a:ext cx="159064" cy="701334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6" name="Freeform: Shape 347">
                <a:extLst>
                  <a:ext uri="{FF2B5EF4-FFF2-40B4-BE49-F238E27FC236}">
                    <a16:creationId xmlns:a16="http://schemas.microsoft.com/office/drawing/2014/main" id="{E079D488-7CF2-5C26-0D9E-C974F76C5E22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7" name="Freeform: Shape 348">
                <a:extLst>
                  <a:ext uri="{FF2B5EF4-FFF2-40B4-BE49-F238E27FC236}">
                    <a16:creationId xmlns:a16="http://schemas.microsoft.com/office/drawing/2014/main" id="{79534D0A-FC2B-AB3F-7244-BB0481264F83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8" name="Freeform: Shape 349">
                <a:extLst>
                  <a:ext uri="{FF2B5EF4-FFF2-40B4-BE49-F238E27FC236}">
                    <a16:creationId xmlns:a16="http://schemas.microsoft.com/office/drawing/2014/main" id="{F2E892C3-AB3E-04B9-83BB-D0FE058E95AF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9" name="Freeform: Shape 350">
                <a:extLst>
                  <a:ext uri="{FF2B5EF4-FFF2-40B4-BE49-F238E27FC236}">
                    <a16:creationId xmlns:a16="http://schemas.microsoft.com/office/drawing/2014/main" id="{C65468D2-37DB-EF2A-F312-CABA8C753CD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0" name="Freeform: Shape 351">
                <a:extLst>
                  <a:ext uri="{FF2B5EF4-FFF2-40B4-BE49-F238E27FC236}">
                    <a16:creationId xmlns:a16="http://schemas.microsoft.com/office/drawing/2014/main" id="{173A4FB7-E58C-2A4A-3BDB-63B58F225188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1" name="Freeform: Shape 352">
                <a:extLst>
                  <a:ext uri="{FF2B5EF4-FFF2-40B4-BE49-F238E27FC236}">
                    <a16:creationId xmlns:a16="http://schemas.microsoft.com/office/drawing/2014/main" id="{47FF733E-1403-07E6-571A-C4B3F1AFB883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2" name="Freeform: Shape 353">
                <a:extLst>
                  <a:ext uri="{FF2B5EF4-FFF2-40B4-BE49-F238E27FC236}">
                    <a16:creationId xmlns:a16="http://schemas.microsoft.com/office/drawing/2014/main" id="{346DFC8B-C68D-B018-3992-55191CD16269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F9328E0B-C1DA-8F6C-8016-9FEBE8AE5B97}"/>
                </a:ext>
              </a:extLst>
            </p:cNvPr>
            <p:cNvGrpSpPr/>
            <p:nvPr/>
          </p:nvGrpSpPr>
          <p:grpSpPr>
            <a:xfrm>
              <a:off x="1357187" y="2733076"/>
              <a:ext cx="137029" cy="17181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44" name="Freeform: Shape 355">
                <a:extLst>
                  <a:ext uri="{FF2B5EF4-FFF2-40B4-BE49-F238E27FC236}">
                    <a16:creationId xmlns:a16="http://schemas.microsoft.com/office/drawing/2014/main" id="{E4D8CA58-59B0-F7E0-C353-F4E063F666D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5" name="Freeform: Shape 356">
                <a:extLst>
                  <a:ext uri="{FF2B5EF4-FFF2-40B4-BE49-F238E27FC236}">
                    <a16:creationId xmlns:a16="http://schemas.microsoft.com/office/drawing/2014/main" id="{1F8EBDD8-D78A-D4AF-7497-199EBCDC1CEC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333" name="Grupo 332">
              <a:extLst>
                <a:ext uri="{FF2B5EF4-FFF2-40B4-BE49-F238E27FC236}">
                  <a16:creationId xmlns:a16="http://schemas.microsoft.com/office/drawing/2014/main" id="{FB017758-7DB7-D0C0-20E4-404BDAC7876B}"/>
                </a:ext>
              </a:extLst>
            </p:cNvPr>
            <p:cNvGrpSpPr/>
            <p:nvPr/>
          </p:nvGrpSpPr>
          <p:grpSpPr>
            <a:xfrm>
              <a:off x="7233744" y="2491021"/>
              <a:ext cx="1252366" cy="1395106"/>
              <a:chOff x="7015334" y="2234169"/>
              <a:chExt cx="791105" cy="881272"/>
            </a:xfrm>
          </p:grpSpPr>
          <p:sp>
            <p:nvSpPr>
              <p:cNvPr id="334" name="Freeform: Shape 361">
                <a:extLst>
                  <a:ext uri="{FF2B5EF4-FFF2-40B4-BE49-F238E27FC236}">
                    <a16:creationId xmlns:a16="http://schemas.microsoft.com/office/drawing/2014/main" id="{86E19980-2C95-E194-09DF-75593A8C0A4B}"/>
                  </a:ext>
                </a:extLst>
              </p:cNvPr>
              <p:cNvSpPr/>
              <p:nvPr/>
            </p:nvSpPr>
            <p:spPr>
              <a:xfrm flipV="1">
                <a:off x="7015334" y="2234169"/>
                <a:ext cx="791105" cy="881272"/>
              </a:xfrm>
              <a:custGeom>
                <a:avLst/>
                <a:gdLst>
                  <a:gd name="connsiteX0" fmla="*/ 53 w 455557"/>
                  <a:gd name="connsiteY0" fmla="*/ 140 h 507480"/>
                  <a:gd name="connsiteX1" fmla="*/ 455610 w 455557"/>
                  <a:gd name="connsiteY1" fmla="*/ 140 h 507480"/>
                  <a:gd name="connsiteX2" fmla="*/ 455610 w 455557"/>
                  <a:gd name="connsiteY2" fmla="*/ 507621 h 507480"/>
                  <a:gd name="connsiteX3" fmla="*/ 53 w 455557"/>
                  <a:gd name="connsiteY3" fmla="*/ 507621 h 507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557" h="507480">
                    <a:moveTo>
                      <a:pt x="53" y="140"/>
                    </a:moveTo>
                    <a:lnTo>
                      <a:pt x="455610" y="140"/>
                    </a:lnTo>
                    <a:lnTo>
                      <a:pt x="455610" y="507621"/>
                    </a:lnTo>
                    <a:lnTo>
                      <a:pt x="53" y="507621"/>
                    </a:ln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5" name="Freeform: Shape 362">
                <a:extLst>
                  <a:ext uri="{FF2B5EF4-FFF2-40B4-BE49-F238E27FC236}">
                    <a16:creationId xmlns:a16="http://schemas.microsoft.com/office/drawing/2014/main" id="{6CC779FB-7B89-726D-4C4C-641F5598A664}"/>
                  </a:ext>
                </a:extLst>
              </p:cNvPr>
              <p:cNvSpPr/>
              <p:nvPr/>
            </p:nvSpPr>
            <p:spPr>
              <a:xfrm flipV="1">
                <a:off x="7089700" y="2410235"/>
                <a:ext cx="373475" cy="22028"/>
              </a:xfrm>
              <a:custGeom>
                <a:avLst/>
                <a:gdLst>
                  <a:gd name="connsiteX0" fmla="*/ 232 w 215065"/>
                  <a:gd name="connsiteY0" fmla="*/ 142 h 12685"/>
                  <a:gd name="connsiteX1" fmla="*/ 215297 w 215065"/>
                  <a:gd name="connsiteY1" fmla="*/ 142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42"/>
                    </a:moveTo>
                    <a:lnTo>
                      <a:pt x="215297" y="142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6" name="Freeform: Shape 363">
                <a:extLst>
                  <a:ext uri="{FF2B5EF4-FFF2-40B4-BE49-F238E27FC236}">
                    <a16:creationId xmlns:a16="http://schemas.microsoft.com/office/drawing/2014/main" id="{8B38C53B-0FD8-8E80-D84B-7560C675DF22}"/>
                  </a:ext>
                </a:extLst>
              </p:cNvPr>
              <p:cNvSpPr/>
              <p:nvPr/>
            </p:nvSpPr>
            <p:spPr>
              <a:xfrm>
                <a:off x="7521913" y="2321404"/>
                <a:ext cx="57842" cy="146978"/>
              </a:xfrm>
              <a:custGeom>
                <a:avLst/>
                <a:gdLst>
                  <a:gd name="connsiteX0" fmla="*/ 32370 w 33308"/>
                  <a:gd name="connsiteY0" fmla="*/ 4704 h 84637"/>
                  <a:gd name="connsiteX1" fmla="*/ 27810 w 33308"/>
                  <a:gd name="connsiteY1" fmla="*/ 145 h 84637"/>
                  <a:gd name="connsiteX2" fmla="*/ 21069 w 33308"/>
                  <a:gd name="connsiteY2" fmla="*/ 6884 h 84637"/>
                  <a:gd name="connsiteX3" fmla="*/ 25827 w 33308"/>
                  <a:gd name="connsiteY3" fmla="*/ 11443 h 84637"/>
                  <a:gd name="connsiteX4" fmla="*/ 32370 w 33308"/>
                  <a:gd name="connsiteY4" fmla="*/ 4704 h 84637"/>
                  <a:gd name="connsiteX5" fmla="*/ 22853 w 33308"/>
                  <a:gd name="connsiteY5" fmla="*/ 52077 h 84637"/>
                  <a:gd name="connsiteX6" fmla="*/ 25629 w 33308"/>
                  <a:gd name="connsiteY6" fmla="*/ 44743 h 84637"/>
                  <a:gd name="connsiteX7" fmla="*/ 27215 w 33308"/>
                  <a:gd name="connsiteY7" fmla="*/ 38004 h 84637"/>
                  <a:gd name="connsiteX8" fmla="*/ 16905 w 33308"/>
                  <a:gd name="connsiteY8" fmla="*/ 27696 h 84637"/>
                  <a:gd name="connsiteX9" fmla="*/ 251 w 33308"/>
                  <a:gd name="connsiteY9" fmla="*/ 47122 h 84637"/>
                  <a:gd name="connsiteX10" fmla="*/ 1837 w 33308"/>
                  <a:gd name="connsiteY10" fmla="*/ 48311 h 84637"/>
                  <a:gd name="connsiteX11" fmla="*/ 3820 w 33308"/>
                  <a:gd name="connsiteY11" fmla="*/ 46130 h 84637"/>
                  <a:gd name="connsiteX12" fmla="*/ 16509 w 33308"/>
                  <a:gd name="connsiteY12" fmla="*/ 30471 h 84637"/>
                  <a:gd name="connsiteX13" fmla="*/ 19681 w 33308"/>
                  <a:gd name="connsiteY13" fmla="*/ 34634 h 84637"/>
                  <a:gd name="connsiteX14" fmla="*/ 18293 w 33308"/>
                  <a:gd name="connsiteY14" fmla="*/ 41175 h 84637"/>
                  <a:gd name="connsiteX15" fmla="*/ 9570 w 33308"/>
                  <a:gd name="connsiteY15" fmla="*/ 64366 h 84637"/>
                  <a:gd name="connsiteX16" fmla="*/ 6794 w 33308"/>
                  <a:gd name="connsiteY16" fmla="*/ 74475 h 84637"/>
                  <a:gd name="connsiteX17" fmla="*/ 17104 w 33308"/>
                  <a:gd name="connsiteY17" fmla="*/ 84782 h 84637"/>
                  <a:gd name="connsiteX18" fmla="*/ 33559 w 33308"/>
                  <a:gd name="connsiteY18" fmla="*/ 65357 h 84637"/>
                  <a:gd name="connsiteX19" fmla="*/ 31973 w 33308"/>
                  <a:gd name="connsiteY19" fmla="*/ 64168 h 84637"/>
                  <a:gd name="connsiteX20" fmla="*/ 30189 w 33308"/>
                  <a:gd name="connsiteY20" fmla="*/ 66348 h 84637"/>
                  <a:gd name="connsiteX21" fmla="*/ 17302 w 33308"/>
                  <a:gd name="connsiteY21" fmla="*/ 82007 h 84637"/>
                  <a:gd name="connsiteX22" fmla="*/ 14328 w 33308"/>
                  <a:gd name="connsiteY22" fmla="*/ 77845 h 84637"/>
                  <a:gd name="connsiteX23" fmla="*/ 17897 w 33308"/>
                  <a:gd name="connsiteY23" fmla="*/ 65357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04"/>
                    </a:moveTo>
                    <a:cubicBezTo>
                      <a:pt x="32370" y="2127"/>
                      <a:pt x="30585" y="145"/>
                      <a:pt x="27810" y="145"/>
                    </a:cubicBezTo>
                    <a:cubicBezTo>
                      <a:pt x="24439" y="145"/>
                      <a:pt x="21069" y="3514"/>
                      <a:pt x="21069" y="6884"/>
                    </a:cubicBezTo>
                    <a:cubicBezTo>
                      <a:pt x="21069" y="9262"/>
                      <a:pt x="22655" y="11443"/>
                      <a:pt x="25827" y="11443"/>
                    </a:cubicBezTo>
                    <a:cubicBezTo>
                      <a:pt x="28603" y="11443"/>
                      <a:pt x="32370" y="8470"/>
                      <a:pt x="32370" y="4704"/>
                    </a:cubicBezTo>
                    <a:close/>
                    <a:moveTo>
                      <a:pt x="22853" y="52077"/>
                    </a:moveTo>
                    <a:cubicBezTo>
                      <a:pt x="24439" y="48311"/>
                      <a:pt x="24439" y="48113"/>
                      <a:pt x="25629" y="44743"/>
                    </a:cubicBezTo>
                    <a:cubicBezTo>
                      <a:pt x="26620" y="42166"/>
                      <a:pt x="27215" y="40382"/>
                      <a:pt x="27215" y="38004"/>
                    </a:cubicBezTo>
                    <a:cubicBezTo>
                      <a:pt x="27215" y="32454"/>
                      <a:pt x="23250" y="27696"/>
                      <a:pt x="16905" y="27696"/>
                    </a:cubicBezTo>
                    <a:cubicBezTo>
                      <a:pt x="5208" y="27696"/>
                      <a:pt x="251" y="45932"/>
                      <a:pt x="251" y="47122"/>
                    </a:cubicBezTo>
                    <a:cubicBezTo>
                      <a:pt x="251" y="48311"/>
                      <a:pt x="1639" y="48311"/>
                      <a:pt x="1837" y="48311"/>
                    </a:cubicBezTo>
                    <a:cubicBezTo>
                      <a:pt x="3027" y="48311"/>
                      <a:pt x="3225" y="48113"/>
                      <a:pt x="3820" y="46130"/>
                    </a:cubicBezTo>
                    <a:cubicBezTo>
                      <a:pt x="7191" y="34238"/>
                      <a:pt x="12345" y="30471"/>
                      <a:pt x="16509" y="30471"/>
                    </a:cubicBezTo>
                    <a:cubicBezTo>
                      <a:pt x="17500" y="30471"/>
                      <a:pt x="19681" y="30471"/>
                      <a:pt x="19681" y="34634"/>
                    </a:cubicBezTo>
                    <a:cubicBezTo>
                      <a:pt x="19681" y="37211"/>
                      <a:pt x="18888" y="39788"/>
                      <a:pt x="18293" y="41175"/>
                    </a:cubicBezTo>
                    <a:cubicBezTo>
                      <a:pt x="17302" y="44347"/>
                      <a:pt x="11751" y="59014"/>
                      <a:pt x="9570" y="64366"/>
                    </a:cubicBezTo>
                    <a:cubicBezTo>
                      <a:pt x="8380" y="67736"/>
                      <a:pt x="6794" y="71898"/>
                      <a:pt x="6794" y="74475"/>
                    </a:cubicBezTo>
                    <a:cubicBezTo>
                      <a:pt x="6794" y="80422"/>
                      <a:pt x="10958" y="84782"/>
                      <a:pt x="17104" y="84782"/>
                    </a:cubicBezTo>
                    <a:cubicBezTo>
                      <a:pt x="28999" y="84782"/>
                      <a:pt x="33559" y="66547"/>
                      <a:pt x="33559" y="65357"/>
                    </a:cubicBezTo>
                    <a:cubicBezTo>
                      <a:pt x="33559" y="64168"/>
                      <a:pt x="32370" y="64168"/>
                      <a:pt x="31973" y="64168"/>
                    </a:cubicBezTo>
                    <a:cubicBezTo>
                      <a:pt x="30784" y="64168"/>
                      <a:pt x="30784" y="64564"/>
                      <a:pt x="30189" y="66348"/>
                    </a:cubicBezTo>
                    <a:cubicBezTo>
                      <a:pt x="27810" y="74277"/>
                      <a:pt x="23845" y="82007"/>
                      <a:pt x="17302" y="82007"/>
                    </a:cubicBezTo>
                    <a:cubicBezTo>
                      <a:pt x="15121" y="82007"/>
                      <a:pt x="14328" y="80818"/>
                      <a:pt x="14328" y="77845"/>
                    </a:cubicBezTo>
                    <a:cubicBezTo>
                      <a:pt x="14328" y="74673"/>
                      <a:pt x="15121" y="72890"/>
                      <a:pt x="17897" y="653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7" name="Freeform: Shape 374">
                <a:extLst>
                  <a:ext uri="{FF2B5EF4-FFF2-40B4-BE49-F238E27FC236}">
                    <a16:creationId xmlns:a16="http://schemas.microsoft.com/office/drawing/2014/main" id="{7563F1B1-CACA-ECFB-8B3C-4918DB6EFCBD}"/>
                  </a:ext>
                </a:extLst>
              </p:cNvPr>
              <p:cNvSpPr/>
              <p:nvPr/>
            </p:nvSpPr>
            <p:spPr>
              <a:xfrm>
                <a:off x="7600385" y="2431311"/>
                <a:ext cx="78154" cy="68843"/>
              </a:xfrm>
              <a:custGeom>
                <a:avLst/>
                <a:gdLst>
                  <a:gd name="connsiteX0" fmla="*/ 32175 w 45005"/>
                  <a:gd name="connsiteY0" fmla="*/ 5300 h 39643"/>
                  <a:gd name="connsiteX1" fmla="*/ 23055 w 45005"/>
                  <a:gd name="connsiteY1" fmla="*/ 146 h 39643"/>
                  <a:gd name="connsiteX2" fmla="*/ 255 w 45005"/>
                  <a:gd name="connsiteY2" fmla="*/ 25319 h 39643"/>
                  <a:gd name="connsiteX3" fmla="*/ 13538 w 45005"/>
                  <a:gd name="connsiteY3" fmla="*/ 39789 h 39643"/>
                  <a:gd name="connsiteX4" fmla="*/ 26227 w 45005"/>
                  <a:gd name="connsiteY4" fmla="*/ 33644 h 39643"/>
                  <a:gd name="connsiteX5" fmla="*/ 35149 w 45005"/>
                  <a:gd name="connsiteY5" fmla="*/ 39789 h 39643"/>
                  <a:gd name="connsiteX6" fmla="*/ 42286 w 45005"/>
                  <a:gd name="connsiteY6" fmla="*/ 35230 h 39643"/>
                  <a:gd name="connsiteX7" fmla="*/ 45260 w 45005"/>
                  <a:gd name="connsiteY7" fmla="*/ 26310 h 39643"/>
                  <a:gd name="connsiteX8" fmla="*/ 43872 w 45005"/>
                  <a:gd name="connsiteY8" fmla="*/ 25319 h 39643"/>
                  <a:gd name="connsiteX9" fmla="*/ 41890 w 45005"/>
                  <a:gd name="connsiteY9" fmla="*/ 27896 h 39643"/>
                  <a:gd name="connsiteX10" fmla="*/ 35545 w 45005"/>
                  <a:gd name="connsiteY10" fmla="*/ 37411 h 39643"/>
                  <a:gd name="connsiteX11" fmla="*/ 32572 w 45005"/>
                  <a:gd name="connsiteY11" fmla="*/ 33050 h 39643"/>
                  <a:gd name="connsiteX12" fmla="*/ 33959 w 45005"/>
                  <a:gd name="connsiteY12" fmla="*/ 26112 h 39643"/>
                  <a:gd name="connsiteX13" fmla="*/ 35744 w 45005"/>
                  <a:gd name="connsiteY13" fmla="*/ 18184 h 39643"/>
                  <a:gd name="connsiteX14" fmla="*/ 37528 w 45005"/>
                  <a:gd name="connsiteY14" fmla="*/ 11444 h 39643"/>
                  <a:gd name="connsiteX15" fmla="*/ 39114 w 45005"/>
                  <a:gd name="connsiteY15" fmla="*/ 4507 h 39643"/>
                  <a:gd name="connsiteX16" fmla="*/ 36140 w 45005"/>
                  <a:gd name="connsiteY16" fmla="*/ 1732 h 39643"/>
                  <a:gd name="connsiteX17" fmla="*/ 32175 w 45005"/>
                  <a:gd name="connsiteY17" fmla="*/ 5300 h 39643"/>
                  <a:gd name="connsiteX18" fmla="*/ 26425 w 45005"/>
                  <a:gd name="connsiteY18" fmla="*/ 27896 h 39643"/>
                  <a:gd name="connsiteX19" fmla="*/ 22064 w 45005"/>
                  <a:gd name="connsiteY19" fmla="*/ 33843 h 39643"/>
                  <a:gd name="connsiteX20" fmla="*/ 13935 w 45005"/>
                  <a:gd name="connsiteY20" fmla="*/ 37411 h 39643"/>
                  <a:gd name="connsiteX21" fmla="*/ 7392 w 45005"/>
                  <a:gd name="connsiteY21" fmla="*/ 28887 h 39643"/>
                  <a:gd name="connsiteX22" fmla="*/ 11952 w 45005"/>
                  <a:gd name="connsiteY22" fmla="*/ 10850 h 39643"/>
                  <a:gd name="connsiteX23" fmla="*/ 23055 w 45005"/>
                  <a:gd name="connsiteY23" fmla="*/ 2525 h 39643"/>
                  <a:gd name="connsiteX24" fmla="*/ 30985 w 45005"/>
                  <a:gd name="connsiteY24" fmla="*/ 10255 h 39643"/>
                  <a:gd name="connsiteX25" fmla="*/ 30589 w 45005"/>
                  <a:gd name="connsiteY25" fmla="*/ 1144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5005" h="39643">
                    <a:moveTo>
                      <a:pt x="32175" y="5300"/>
                    </a:moveTo>
                    <a:cubicBezTo>
                      <a:pt x="30192" y="2326"/>
                      <a:pt x="27218" y="146"/>
                      <a:pt x="23055" y="146"/>
                    </a:cubicBezTo>
                    <a:cubicBezTo>
                      <a:pt x="11754" y="146"/>
                      <a:pt x="255" y="12435"/>
                      <a:pt x="255" y="25319"/>
                    </a:cubicBezTo>
                    <a:cubicBezTo>
                      <a:pt x="255" y="33843"/>
                      <a:pt x="6004" y="39789"/>
                      <a:pt x="13538" y="39789"/>
                    </a:cubicBezTo>
                    <a:cubicBezTo>
                      <a:pt x="18297" y="39789"/>
                      <a:pt x="22658" y="37212"/>
                      <a:pt x="26227" y="33644"/>
                    </a:cubicBezTo>
                    <a:cubicBezTo>
                      <a:pt x="27813" y="38996"/>
                      <a:pt x="32968" y="39789"/>
                      <a:pt x="35149" y="39789"/>
                    </a:cubicBezTo>
                    <a:cubicBezTo>
                      <a:pt x="38321" y="39789"/>
                      <a:pt x="40700" y="38005"/>
                      <a:pt x="42286" y="35230"/>
                    </a:cubicBezTo>
                    <a:cubicBezTo>
                      <a:pt x="44071" y="31860"/>
                      <a:pt x="45260" y="26707"/>
                      <a:pt x="45260" y="26310"/>
                    </a:cubicBezTo>
                    <a:cubicBezTo>
                      <a:pt x="45260" y="25319"/>
                      <a:pt x="44071" y="25319"/>
                      <a:pt x="43872" y="25319"/>
                    </a:cubicBezTo>
                    <a:cubicBezTo>
                      <a:pt x="42683" y="25319"/>
                      <a:pt x="42485" y="25518"/>
                      <a:pt x="41890" y="27896"/>
                    </a:cubicBezTo>
                    <a:cubicBezTo>
                      <a:pt x="40899" y="32257"/>
                      <a:pt x="39114" y="37411"/>
                      <a:pt x="35545" y="37411"/>
                    </a:cubicBezTo>
                    <a:cubicBezTo>
                      <a:pt x="33166" y="37411"/>
                      <a:pt x="32572" y="35428"/>
                      <a:pt x="32572" y="33050"/>
                    </a:cubicBezTo>
                    <a:cubicBezTo>
                      <a:pt x="32572" y="31662"/>
                      <a:pt x="33365" y="28491"/>
                      <a:pt x="33959" y="26112"/>
                    </a:cubicBezTo>
                    <a:cubicBezTo>
                      <a:pt x="34554" y="23734"/>
                      <a:pt x="35347" y="20166"/>
                      <a:pt x="35744" y="18184"/>
                    </a:cubicBezTo>
                    <a:lnTo>
                      <a:pt x="37528" y="11444"/>
                    </a:lnTo>
                    <a:cubicBezTo>
                      <a:pt x="38123" y="9264"/>
                      <a:pt x="39114" y="5101"/>
                      <a:pt x="39114" y="4507"/>
                    </a:cubicBezTo>
                    <a:cubicBezTo>
                      <a:pt x="39114" y="2723"/>
                      <a:pt x="37528" y="1732"/>
                      <a:pt x="36140" y="1732"/>
                    </a:cubicBezTo>
                    <a:cubicBezTo>
                      <a:pt x="34752" y="1732"/>
                      <a:pt x="32572" y="2921"/>
                      <a:pt x="32175" y="5300"/>
                    </a:cubicBezTo>
                    <a:close/>
                    <a:moveTo>
                      <a:pt x="26425" y="27896"/>
                    </a:moveTo>
                    <a:cubicBezTo>
                      <a:pt x="25831" y="30473"/>
                      <a:pt x="23848" y="32257"/>
                      <a:pt x="22064" y="33843"/>
                    </a:cubicBezTo>
                    <a:cubicBezTo>
                      <a:pt x="21271" y="34636"/>
                      <a:pt x="17702" y="37411"/>
                      <a:pt x="13935" y="37411"/>
                    </a:cubicBezTo>
                    <a:cubicBezTo>
                      <a:pt x="10564" y="37411"/>
                      <a:pt x="7392" y="35032"/>
                      <a:pt x="7392" y="28887"/>
                    </a:cubicBezTo>
                    <a:cubicBezTo>
                      <a:pt x="7392" y="24130"/>
                      <a:pt x="9970" y="14418"/>
                      <a:pt x="11952" y="10850"/>
                    </a:cubicBezTo>
                    <a:cubicBezTo>
                      <a:pt x="16116" y="3912"/>
                      <a:pt x="20478" y="2525"/>
                      <a:pt x="23055" y="2525"/>
                    </a:cubicBezTo>
                    <a:cubicBezTo>
                      <a:pt x="29201" y="2525"/>
                      <a:pt x="30985" y="9264"/>
                      <a:pt x="30985" y="10255"/>
                    </a:cubicBezTo>
                    <a:cubicBezTo>
                      <a:pt x="30985" y="10651"/>
                      <a:pt x="30787" y="11246"/>
                      <a:pt x="30589" y="1144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8" name="Freeform: Shape 375">
                <a:extLst>
                  <a:ext uri="{FF2B5EF4-FFF2-40B4-BE49-F238E27FC236}">
                    <a16:creationId xmlns:a16="http://schemas.microsoft.com/office/drawing/2014/main" id="{1EBEA0FB-6186-C52C-E15E-5E431F375FB5}"/>
                  </a:ext>
                </a:extLst>
              </p:cNvPr>
              <p:cNvSpPr/>
              <p:nvPr/>
            </p:nvSpPr>
            <p:spPr>
              <a:xfrm flipV="1">
                <a:off x="7089700" y="2674762"/>
                <a:ext cx="373475" cy="22028"/>
              </a:xfrm>
              <a:custGeom>
                <a:avLst/>
                <a:gdLst>
                  <a:gd name="connsiteX0" fmla="*/ 232 w 215065"/>
                  <a:gd name="connsiteY0" fmla="*/ 154 h 12685"/>
                  <a:gd name="connsiteX1" fmla="*/ 215297 w 215065"/>
                  <a:gd name="connsiteY1" fmla="*/ 154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54"/>
                    </a:moveTo>
                    <a:lnTo>
                      <a:pt x="215297" y="154"/>
                    </a:lnTo>
                  </a:path>
                </a:pathLst>
              </a:custGeom>
              <a:noFill/>
              <a:ln w="5715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9" name="Freeform: Shape 376">
                <a:extLst>
                  <a:ext uri="{FF2B5EF4-FFF2-40B4-BE49-F238E27FC236}">
                    <a16:creationId xmlns:a16="http://schemas.microsoft.com/office/drawing/2014/main" id="{31A1A08F-28E1-E09D-A3C1-934C219E0290}"/>
                  </a:ext>
                </a:extLst>
              </p:cNvPr>
              <p:cNvSpPr/>
              <p:nvPr/>
            </p:nvSpPr>
            <p:spPr>
              <a:xfrm>
                <a:off x="7530896" y="2585959"/>
                <a:ext cx="57842" cy="146978"/>
              </a:xfrm>
              <a:custGeom>
                <a:avLst/>
                <a:gdLst>
                  <a:gd name="connsiteX0" fmla="*/ 32370 w 33308"/>
                  <a:gd name="connsiteY0" fmla="*/ 4716 h 84637"/>
                  <a:gd name="connsiteX1" fmla="*/ 27810 w 33308"/>
                  <a:gd name="connsiteY1" fmla="*/ 157 h 84637"/>
                  <a:gd name="connsiteX2" fmla="*/ 21069 w 33308"/>
                  <a:gd name="connsiteY2" fmla="*/ 6896 h 84637"/>
                  <a:gd name="connsiteX3" fmla="*/ 25828 w 33308"/>
                  <a:gd name="connsiteY3" fmla="*/ 11455 h 84637"/>
                  <a:gd name="connsiteX4" fmla="*/ 32370 w 33308"/>
                  <a:gd name="connsiteY4" fmla="*/ 4716 h 84637"/>
                  <a:gd name="connsiteX5" fmla="*/ 22854 w 33308"/>
                  <a:gd name="connsiteY5" fmla="*/ 52089 h 84637"/>
                  <a:gd name="connsiteX6" fmla="*/ 25629 w 33308"/>
                  <a:gd name="connsiteY6" fmla="*/ 44755 h 84637"/>
                  <a:gd name="connsiteX7" fmla="*/ 27215 w 33308"/>
                  <a:gd name="connsiteY7" fmla="*/ 38016 h 84637"/>
                  <a:gd name="connsiteX8" fmla="*/ 16906 w 33308"/>
                  <a:gd name="connsiteY8" fmla="*/ 27708 h 84637"/>
                  <a:gd name="connsiteX9" fmla="*/ 252 w 33308"/>
                  <a:gd name="connsiteY9" fmla="*/ 47134 h 84637"/>
                  <a:gd name="connsiteX10" fmla="*/ 1838 w 33308"/>
                  <a:gd name="connsiteY10" fmla="*/ 48323 h 84637"/>
                  <a:gd name="connsiteX11" fmla="*/ 3820 w 33308"/>
                  <a:gd name="connsiteY11" fmla="*/ 46142 h 84637"/>
                  <a:gd name="connsiteX12" fmla="*/ 16509 w 33308"/>
                  <a:gd name="connsiteY12" fmla="*/ 30484 h 84637"/>
                  <a:gd name="connsiteX13" fmla="*/ 19681 w 33308"/>
                  <a:gd name="connsiteY13" fmla="*/ 34646 h 84637"/>
                  <a:gd name="connsiteX14" fmla="*/ 18294 w 33308"/>
                  <a:gd name="connsiteY14" fmla="*/ 41187 h 84637"/>
                  <a:gd name="connsiteX15" fmla="*/ 9570 w 33308"/>
                  <a:gd name="connsiteY15" fmla="*/ 64378 h 84637"/>
                  <a:gd name="connsiteX16" fmla="*/ 6794 w 33308"/>
                  <a:gd name="connsiteY16" fmla="*/ 74487 h 84637"/>
                  <a:gd name="connsiteX17" fmla="*/ 17104 w 33308"/>
                  <a:gd name="connsiteY17" fmla="*/ 84794 h 84637"/>
                  <a:gd name="connsiteX18" fmla="*/ 33560 w 33308"/>
                  <a:gd name="connsiteY18" fmla="*/ 65369 h 84637"/>
                  <a:gd name="connsiteX19" fmla="*/ 31974 w 33308"/>
                  <a:gd name="connsiteY19" fmla="*/ 64180 h 84637"/>
                  <a:gd name="connsiteX20" fmla="*/ 30189 w 33308"/>
                  <a:gd name="connsiteY20" fmla="*/ 66360 h 84637"/>
                  <a:gd name="connsiteX21" fmla="*/ 17302 w 33308"/>
                  <a:gd name="connsiteY21" fmla="*/ 82019 h 84637"/>
                  <a:gd name="connsiteX22" fmla="*/ 14328 w 33308"/>
                  <a:gd name="connsiteY22" fmla="*/ 77857 h 84637"/>
                  <a:gd name="connsiteX23" fmla="*/ 17897 w 33308"/>
                  <a:gd name="connsiteY23" fmla="*/ 65369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16"/>
                    </a:moveTo>
                    <a:cubicBezTo>
                      <a:pt x="32370" y="2139"/>
                      <a:pt x="30586" y="157"/>
                      <a:pt x="27810" y="157"/>
                    </a:cubicBezTo>
                    <a:cubicBezTo>
                      <a:pt x="24440" y="157"/>
                      <a:pt x="21069" y="3526"/>
                      <a:pt x="21069" y="6896"/>
                    </a:cubicBezTo>
                    <a:cubicBezTo>
                      <a:pt x="21069" y="9274"/>
                      <a:pt x="22655" y="11455"/>
                      <a:pt x="25828" y="11455"/>
                    </a:cubicBezTo>
                    <a:cubicBezTo>
                      <a:pt x="28603" y="11455"/>
                      <a:pt x="32370" y="8482"/>
                      <a:pt x="32370" y="4716"/>
                    </a:cubicBezTo>
                    <a:close/>
                    <a:moveTo>
                      <a:pt x="22854" y="52089"/>
                    </a:moveTo>
                    <a:cubicBezTo>
                      <a:pt x="24440" y="48323"/>
                      <a:pt x="24440" y="48125"/>
                      <a:pt x="25629" y="44755"/>
                    </a:cubicBezTo>
                    <a:cubicBezTo>
                      <a:pt x="26621" y="42178"/>
                      <a:pt x="27215" y="40394"/>
                      <a:pt x="27215" y="38016"/>
                    </a:cubicBezTo>
                    <a:cubicBezTo>
                      <a:pt x="27215" y="32466"/>
                      <a:pt x="23250" y="27708"/>
                      <a:pt x="16906" y="27708"/>
                    </a:cubicBezTo>
                    <a:cubicBezTo>
                      <a:pt x="5208" y="27708"/>
                      <a:pt x="252" y="45944"/>
                      <a:pt x="252" y="47134"/>
                    </a:cubicBezTo>
                    <a:cubicBezTo>
                      <a:pt x="252" y="48323"/>
                      <a:pt x="1640" y="48323"/>
                      <a:pt x="1838" y="48323"/>
                    </a:cubicBezTo>
                    <a:cubicBezTo>
                      <a:pt x="3027" y="48323"/>
                      <a:pt x="3226" y="48125"/>
                      <a:pt x="3820" y="46142"/>
                    </a:cubicBezTo>
                    <a:cubicBezTo>
                      <a:pt x="7191" y="34250"/>
                      <a:pt x="12346" y="30484"/>
                      <a:pt x="16509" y="30484"/>
                    </a:cubicBezTo>
                    <a:cubicBezTo>
                      <a:pt x="17501" y="30484"/>
                      <a:pt x="19681" y="30484"/>
                      <a:pt x="19681" y="34646"/>
                    </a:cubicBezTo>
                    <a:cubicBezTo>
                      <a:pt x="19681" y="37223"/>
                      <a:pt x="18888" y="39800"/>
                      <a:pt x="18294" y="41187"/>
                    </a:cubicBezTo>
                    <a:cubicBezTo>
                      <a:pt x="17302" y="44359"/>
                      <a:pt x="11751" y="59026"/>
                      <a:pt x="9570" y="64378"/>
                    </a:cubicBezTo>
                    <a:cubicBezTo>
                      <a:pt x="8381" y="67748"/>
                      <a:pt x="6794" y="71910"/>
                      <a:pt x="6794" y="74487"/>
                    </a:cubicBezTo>
                    <a:cubicBezTo>
                      <a:pt x="6794" y="80434"/>
                      <a:pt x="10958" y="84794"/>
                      <a:pt x="17104" y="84794"/>
                    </a:cubicBezTo>
                    <a:cubicBezTo>
                      <a:pt x="29000" y="84794"/>
                      <a:pt x="33560" y="66559"/>
                      <a:pt x="33560" y="65369"/>
                    </a:cubicBezTo>
                    <a:cubicBezTo>
                      <a:pt x="33560" y="64180"/>
                      <a:pt x="32370" y="64180"/>
                      <a:pt x="31974" y="64180"/>
                    </a:cubicBezTo>
                    <a:cubicBezTo>
                      <a:pt x="30784" y="64180"/>
                      <a:pt x="30784" y="64576"/>
                      <a:pt x="30189" y="66360"/>
                    </a:cubicBezTo>
                    <a:cubicBezTo>
                      <a:pt x="27810" y="74289"/>
                      <a:pt x="23845" y="82019"/>
                      <a:pt x="17302" y="82019"/>
                    </a:cubicBezTo>
                    <a:cubicBezTo>
                      <a:pt x="15121" y="82019"/>
                      <a:pt x="14328" y="80830"/>
                      <a:pt x="14328" y="77857"/>
                    </a:cubicBezTo>
                    <a:cubicBezTo>
                      <a:pt x="14328" y="74685"/>
                      <a:pt x="15121" y="72902"/>
                      <a:pt x="17897" y="6536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0" name="Freeform: Shape 377">
                <a:extLst>
                  <a:ext uri="{FF2B5EF4-FFF2-40B4-BE49-F238E27FC236}">
                    <a16:creationId xmlns:a16="http://schemas.microsoft.com/office/drawing/2014/main" id="{F321432C-0D44-9AA8-49E6-0B1890655069}"/>
                  </a:ext>
                </a:extLst>
              </p:cNvPr>
              <p:cNvSpPr/>
              <p:nvPr/>
            </p:nvSpPr>
            <p:spPr>
              <a:xfrm>
                <a:off x="7610056" y="2656971"/>
                <a:ext cx="62317" cy="107738"/>
              </a:xfrm>
              <a:custGeom>
                <a:avLst/>
                <a:gdLst>
                  <a:gd name="connsiteX0" fmla="*/ 17702 w 35885"/>
                  <a:gd name="connsiteY0" fmla="*/ 2933 h 62041"/>
                  <a:gd name="connsiteX1" fmla="*/ 18099 w 35885"/>
                  <a:gd name="connsiteY1" fmla="*/ 1347 h 62041"/>
                  <a:gd name="connsiteX2" fmla="*/ 16711 w 35885"/>
                  <a:gd name="connsiteY2" fmla="*/ 158 h 62041"/>
                  <a:gd name="connsiteX3" fmla="*/ 5410 w 35885"/>
                  <a:gd name="connsiteY3" fmla="*/ 1149 h 62041"/>
                  <a:gd name="connsiteX4" fmla="*/ 3427 w 35885"/>
                  <a:gd name="connsiteY4" fmla="*/ 3131 h 62041"/>
                  <a:gd name="connsiteX5" fmla="*/ 5807 w 35885"/>
                  <a:gd name="connsiteY5" fmla="*/ 4321 h 62041"/>
                  <a:gd name="connsiteX6" fmla="*/ 9970 w 35885"/>
                  <a:gd name="connsiteY6" fmla="*/ 5708 h 62041"/>
                  <a:gd name="connsiteX7" fmla="*/ 8582 w 35885"/>
                  <a:gd name="connsiteY7" fmla="*/ 11853 h 62041"/>
                  <a:gd name="connsiteX8" fmla="*/ 6600 w 35885"/>
                  <a:gd name="connsiteY8" fmla="*/ 19980 h 62041"/>
                  <a:gd name="connsiteX9" fmla="*/ 850 w 35885"/>
                  <a:gd name="connsiteY9" fmla="*/ 43369 h 62041"/>
                  <a:gd name="connsiteX10" fmla="*/ 255 w 35885"/>
                  <a:gd name="connsiteY10" fmla="*/ 47730 h 62041"/>
                  <a:gd name="connsiteX11" fmla="*/ 13340 w 35885"/>
                  <a:gd name="connsiteY11" fmla="*/ 62199 h 62041"/>
                  <a:gd name="connsiteX12" fmla="*/ 36141 w 35885"/>
                  <a:gd name="connsiteY12" fmla="*/ 37224 h 62041"/>
                  <a:gd name="connsiteX13" fmla="*/ 22857 w 35885"/>
                  <a:gd name="connsiteY13" fmla="*/ 22556 h 62041"/>
                  <a:gd name="connsiteX14" fmla="*/ 11754 w 35885"/>
                  <a:gd name="connsiteY14" fmla="*/ 27314 h 62041"/>
                  <a:gd name="connsiteX15" fmla="*/ 13340 w 35885"/>
                  <a:gd name="connsiteY15" fmla="*/ 59821 h 62041"/>
                  <a:gd name="connsiteX16" fmla="*/ 6600 w 35885"/>
                  <a:gd name="connsiteY16" fmla="*/ 50901 h 62041"/>
                  <a:gd name="connsiteX17" fmla="*/ 9772 w 35885"/>
                  <a:gd name="connsiteY17" fmla="*/ 34648 h 62041"/>
                  <a:gd name="connsiteX18" fmla="*/ 12151 w 35885"/>
                  <a:gd name="connsiteY18" fmla="*/ 30881 h 62041"/>
                  <a:gd name="connsiteX19" fmla="*/ 22659 w 35885"/>
                  <a:gd name="connsiteY19" fmla="*/ 24935 h 62041"/>
                  <a:gd name="connsiteX20" fmla="*/ 29003 w 35885"/>
                  <a:gd name="connsiteY20" fmla="*/ 33458 h 62041"/>
                  <a:gd name="connsiteX21" fmla="*/ 24443 w 35885"/>
                  <a:gd name="connsiteY21" fmla="*/ 51298 h 62041"/>
                  <a:gd name="connsiteX22" fmla="*/ 13340 w 35885"/>
                  <a:gd name="connsiteY22" fmla="*/ 59821 h 6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885" h="62041">
                    <a:moveTo>
                      <a:pt x="17702" y="2933"/>
                    </a:moveTo>
                    <a:cubicBezTo>
                      <a:pt x="17901" y="2735"/>
                      <a:pt x="18099" y="1546"/>
                      <a:pt x="18099" y="1347"/>
                    </a:cubicBezTo>
                    <a:cubicBezTo>
                      <a:pt x="18099" y="951"/>
                      <a:pt x="17702" y="158"/>
                      <a:pt x="16711" y="158"/>
                    </a:cubicBezTo>
                    <a:cubicBezTo>
                      <a:pt x="14927" y="158"/>
                      <a:pt x="7591" y="951"/>
                      <a:pt x="5410" y="1149"/>
                    </a:cubicBezTo>
                    <a:cubicBezTo>
                      <a:pt x="4815" y="1149"/>
                      <a:pt x="3427" y="1347"/>
                      <a:pt x="3427" y="3131"/>
                    </a:cubicBezTo>
                    <a:cubicBezTo>
                      <a:pt x="3427" y="4321"/>
                      <a:pt x="4815" y="4321"/>
                      <a:pt x="5807" y="4321"/>
                    </a:cubicBezTo>
                    <a:cubicBezTo>
                      <a:pt x="9970" y="4321"/>
                      <a:pt x="9970" y="4915"/>
                      <a:pt x="9970" y="5708"/>
                    </a:cubicBezTo>
                    <a:cubicBezTo>
                      <a:pt x="9970" y="6303"/>
                      <a:pt x="9177" y="9871"/>
                      <a:pt x="8582" y="11853"/>
                    </a:cubicBezTo>
                    <a:lnTo>
                      <a:pt x="6600" y="19980"/>
                    </a:lnTo>
                    <a:cubicBezTo>
                      <a:pt x="5807" y="22953"/>
                      <a:pt x="850" y="42180"/>
                      <a:pt x="850" y="43369"/>
                    </a:cubicBezTo>
                    <a:cubicBezTo>
                      <a:pt x="255" y="45549"/>
                      <a:pt x="255" y="46739"/>
                      <a:pt x="255" y="47730"/>
                    </a:cubicBezTo>
                    <a:cubicBezTo>
                      <a:pt x="255" y="56649"/>
                      <a:pt x="6005" y="62199"/>
                      <a:pt x="13340" y="62199"/>
                    </a:cubicBezTo>
                    <a:cubicBezTo>
                      <a:pt x="24245" y="62199"/>
                      <a:pt x="36141" y="50307"/>
                      <a:pt x="36141" y="37224"/>
                    </a:cubicBezTo>
                    <a:cubicBezTo>
                      <a:pt x="36141" y="26917"/>
                      <a:pt x="29003" y="22556"/>
                      <a:pt x="22857" y="22556"/>
                    </a:cubicBezTo>
                    <a:cubicBezTo>
                      <a:pt x="18297" y="22556"/>
                      <a:pt x="14332" y="25133"/>
                      <a:pt x="11754" y="27314"/>
                    </a:cubicBezTo>
                    <a:close/>
                    <a:moveTo>
                      <a:pt x="13340" y="59821"/>
                    </a:moveTo>
                    <a:cubicBezTo>
                      <a:pt x="8979" y="59821"/>
                      <a:pt x="6600" y="56055"/>
                      <a:pt x="6600" y="50901"/>
                    </a:cubicBezTo>
                    <a:cubicBezTo>
                      <a:pt x="6600" y="47531"/>
                      <a:pt x="7393" y="44558"/>
                      <a:pt x="9772" y="34648"/>
                    </a:cubicBezTo>
                    <a:cubicBezTo>
                      <a:pt x="10367" y="32864"/>
                      <a:pt x="10367" y="32665"/>
                      <a:pt x="12151" y="30881"/>
                    </a:cubicBezTo>
                    <a:cubicBezTo>
                      <a:pt x="15323" y="26917"/>
                      <a:pt x="19288" y="24935"/>
                      <a:pt x="22659" y="24935"/>
                    </a:cubicBezTo>
                    <a:cubicBezTo>
                      <a:pt x="26029" y="24935"/>
                      <a:pt x="29003" y="27512"/>
                      <a:pt x="29003" y="33458"/>
                    </a:cubicBezTo>
                    <a:cubicBezTo>
                      <a:pt x="29003" y="37224"/>
                      <a:pt x="27021" y="46144"/>
                      <a:pt x="24443" y="51298"/>
                    </a:cubicBezTo>
                    <a:cubicBezTo>
                      <a:pt x="22262" y="55658"/>
                      <a:pt x="17901" y="59821"/>
                      <a:pt x="13340" y="59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1" name="Freeform: Shape 378">
                <a:extLst>
                  <a:ext uri="{FF2B5EF4-FFF2-40B4-BE49-F238E27FC236}">
                    <a16:creationId xmlns:a16="http://schemas.microsoft.com/office/drawing/2014/main" id="{9E5E3438-C707-E814-C71A-6E80578C5A08}"/>
                  </a:ext>
                </a:extLst>
              </p:cNvPr>
              <p:cNvSpPr/>
              <p:nvPr/>
            </p:nvSpPr>
            <p:spPr>
              <a:xfrm flipV="1">
                <a:off x="7089700" y="2939376"/>
                <a:ext cx="373475" cy="22028"/>
              </a:xfrm>
              <a:custGeom>
                <a:avLst/>
                <a:gdLst>
                  <a:gd name="connsiteX0" fmla="*/ 232 w 215065"/>
                  <a:gd name="connsiteY0" fmla="*/ 166 h 12685"/>
                  <a:gd name="connsiteX1" fmla="*/ 215297 w 215065"/>
                  <a:gd name="connsiteY1" fmla="*/ 166 h 12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5065" h="12685">
                    <a:moveTo>
                      <a:pt x="232" y="166"/>
                    </a:moveTo>
                    <a:lnTo>
                      <a:pt x="215297" y="166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2" name="Freeform: Shape 379">
                <a:extLst>
                  <a:ext uri="{FF2B5EF4-FFF2-40B4-BE49-F238E27FC236}">
                    <a16:creationId xmlns:a16="http://schemas.microsoft.com/office/drawing/2014/main" id="{2616853C-EAA4-09E0-D5B0-8FBF3871D96D}"/>
                  </a:ext>
                </a:extLst>
              </p:cNvPr>
              <p:cNvSpPr/>
              <p:nvPr/>
            </p:nvSpPr>
            <p:spPr>
              <a:xfrm>
                <a:off x="7530281" y="2850537"/>
                <a:ext cx="57842" cy="146978"/>
              </a:xfrm>
              <a:custGeom>
                <a:avLst/>
                <a:gdLst>
                  <a:gd name="connsiteX0" fmla="*/ 32370 w 33308"/>
                  <a:gd name="connsiteY0" fmla="*/ 4728 h 84637"/>
                  <a:gd name="connsiteX1" fmla="*/ 27810 w 33308"/>
                  <a:gd name="connsiteY1" fmla="*/ 169 h 84637"/>
                  <a:gd name="connsiteX2" fmla="*/ 21069 w 33308"/>
                  <a:gd name="connsiteY2" fmla="*/ 6908 h 84637"/>
                  <a:gd name="connsiteX3" fmla="*/ 25828 w 33308"/>
                  <a:gd name="connsiteY3" fmla="*/ 11467 h 84637"/>
                  <a:gd name="connsiteX4" fmla="*/ 32370 w 33308"/>
                  <a:gd name="connsiteY4" fmla="*/ 4728 h 84637"/>
                  <a:gd name="connsiteX5" fmla="*/ 22854 w 33308"/>
                  <a:gd name="connsiteY5" fmla="*/ 52101 h 84637"/>
                  <a:gd name="connsiteX6" fmla="*/ 25629 w 33308"/>
                  <a:gd name="connsiteY6" fmla="*/ 44767 h 84637"/>
                  <a:gd name="connsiteX7" fmla="*/ 27215 w 33308"/>
                  <a:gd name="connsiteY7" fmla="*/ 38028 h 84637"/>
                  <a:gd name="connsiteX8" fmla="*/ 16906 w 33308"/>
                  <a:gd name="connsiteY8" fmla="*/ 27721 h 84637"/>
                  <a:gd name="connsiteX9" fmla="*/ 252 w 33308"/>
                  <a:gd name="connsiteY9" fmla="*/ 47146 h 84637"/>
                  <a:gd name="connsiteX10" fmla="*/ 1838 w 33308"/>
                  <a:gd name="connsiteY10" fmla="*/ 48335 h 84637"/>
                  <a:gd name="connsiteX11" fmla="*/ 3820 w 33308"/>
                  <a:gd name="connsiteY11" fmla="*/ 46155 h 84637"/>
                  <a:gd name="connsiteX12" fmla="*/ 16509 w 33308"/>
                  <a:gd name="connsiteY12" fmla="*/ 30496 h 84637"/>
                  <a:gd name="connsiteX13" fmla="*/ 19681 w 33308"/>
                  <a:gd name="connsiteY13" fmla="*/ 34658 h 84637"/>
                  <a:gd name="connsiteX14" fmla="*/ 18294 w 33308"/>
                  <a:gd name="connsiteY14" fmla="*/ 41199 h 84637"/>
                  <a:gd name="connsiteX15" fmla="*/ 9570 w 33308"/>
                  <a:gd name="connsiteY15" fmla="*/ 64390 h 84637"/>
                  <a:gd name="connsiteX16" fmla="*/ 6794 w 33308"/>
                  <a:gd name="connsiteY16" fmla="*/ 74499 h 84637"/>
                  <a:gd name="connsiteX17" fmla="*/ 17104 w 33308"/>
                  <a:gd name="connsiteY17" fmla="*/ 84806 h 84637"/>
                  <a:gd name="connsiteX18" fmla="*/ 33560 w 33308"/>
                  <a:gd name="connsiteY18" fmla="*/ 65381 h 84637"/>
                  <a:gd name="connsiteX19" fmla="*/ 31974 w 33308"/>
                  <a:gd name="connsiteY19" fmla="*/ 64192 h 84637"/>
                  <a:gd name="connsiteX20" fmla="*/ 30189 w 33308"/>
                  <a:gd name="connsiteY20" fmla="*/ 66372 h 84637"/>
                  <a:gd name="connsiteX21" fmla="*/ 17302 w 33308"/>
                  <a:gd name="connsiteY21" fmla="*/ 82031 h 84637"/>
                  <a:gd name="connsiteX22" fmla="*/ 14328 w 33308"/>
                  <a:gd name="connsiteY22" fmla="*/ 77869 h 84637"/>
                  <a:gd name="connsiteX23" fmla="*/ 17897 w 33308"/>
                  <a:gd name="connsiteY23" fmla="*/ 65381 h 8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08" h="84637">
                    <a:moveTo>
                      <a:pt x="32370" y="4728"/>
                    </a:moveTo>
                    <a:cubicBezTo>
                      <a:pt x="32370" y="2151"/>
                      <a:pt x="30586" y="169"/>
                      <a:pt x="27810" y="169"/>
                    </a:cubicBezTo>
                    <a:cubicBezTo>
                      <a:pt x="24440" y="169"/>
                      <a:pt x="21069" y="3538"/>
                      <a:pt x="21069" y="6908"/>
                    </a:cubicBezTo>
                    <a:cubicBezTo>
                      <a:pt x="21069" y="9287"/>
                      <a:pt x="22655" y="11467"/>
                      <a:pt x="25828" y="11467"/>
                    </a:cubicBezTo>
                    <a:cubicBezTo>
                      <a:pt x="28603" y="11467"/>
                      <a:pt x="32370" y="8494"/>
                      <a:pt x="32370" y="4728"/>
                    </a:cubicBezTo>
                    <a:close/>
                    <a:moveTo>
                      <a:pt x="22854" y="52101"/>
                    </a:moveTo>
                    <a:cubicBezTo>
                      <a:pt x="24440" y="48335"/>
                      <a:pt x="24440" y="48137"/>
                      <a:pt x="25629" y="44767"/>
                    </a:cubicBezTo>
                    <a:cubicBezTo>
                      <a:pt x="26621" y="42190"/>
                      <a:pt x="27215" y="40406"/>
                      <a:pt x="27215" y="38028"/>
                    </a:cubicBezTo>
                    <a:cubicBezTo>
                      <a:pt x="27215" y="32478"/>
                      <a:pt x="23250" y="27721"/>
                      <a:pt x="16906" y="27721"/>
                    </a:cubicBezTo>
                    <a:cubicBezTo>
                      <a:pt x="5208" y="27721"/>
                      <a:pt x="252" y="45956"/>
                      <a:pt x="252" y="47146"/>
                    </a:cubicBezTo>
                    <a:cubicBezTo>
                      <a:pt x="252" y="48335"/>
                      <a:pt x="1640" y="48335"/>
                      <a:pt x="1838" y="48335"/>
                    </a:cubicBezTo>
                    <a:cubicBezTo>
                      <a:pt x="3027" y="48335"/>
                      <a:pt x="3226" y="48137"/>
                      <a:pt x="3820" y="46155"/>
                    </a:cubicBezTo>
                    <a:cubicBezTo>
                      <a:pt x="7191" y="34262"/>
                      <a:pt x="12346" y="30496"/>
                      <a:pt x="16509" y="30496"/>
                    </a:cubicBezTo>
                    <a:cubicBezTo>
                      <a:pt x="17501" y="30496"/>
                      <a:pt x="19681" y="30496"/>
                      <a:pt x="19681" y="34658"/>
                    </a:cubicBezTo>
                    <a:cubicBezTo>
                      <a:pt x="19681" y="37235"/>
                      <a:pt x="18888" y="39812"/>
                      <a:pt x="18294" y="41199"/>
                    </a:cubicBezTo>
                    <a:cubicBezTo>
                      <a:pt x="17302" y="44371"/>
                      <a:pt x="11751" y="59038"/>
                      <a:pt x="9570" y="64390"/>
                    </a:cubicBezTo>
                    <a:cubicBezTo>
                      <a:pt x="8380" y="67760"/>
                      <a:pt x="6794" y="71922"/>
                      <a:pt x="6794" y="74499"/>
                    </a:cubicBezTo>
                    <a:cubicBezTo>
                      <a:pt x="6794" y="80446"/>
                      <a:pt x="10958" y="84806"/>
                      <a:pt x="17104" y="84806"/>
                    </a:cubicBezTo>
                    <a:cubicBezTo>
                      <a:pt x="29000" y="84806"/>
                      <a:pt x="33560" y="66571"/>
                      <a:pt x="33560" y="65381"/>
                    </a:cubicBezTo>
                    <a:cubicBezTo>
                      <a:pt x="33560" y="64192"/>
                      <a:pt x="32370" y="64192"/>
                      <a:pt x="31974" y="64192"/>
                    </a:cubicBezTo>
                    <a:cubicBezTo>
                      <a:pt x="30784" y="64192"/>
                      <a:pt x="30784" y="64589"/>
                      <a:pt x="30189" y="66372"/>
                    </a:cubicBezTo>
                    <a:cubicBezTo>
                      <a:pt x="27810" y="74301"/>
                      <a:pt x="23845" y="82031"/>
                      <a:pt x="17302" y="82031"/>
                    </a:cubicBezTo>
                    <a:cubicBezTo>
                      <a:pt x="15121" y="82031"/>
                      <a:pt x="14328" y="80842"/>
                      <a:pt x="14328" y="77869"/>
                    </a:cubicBezTo>
                    <a:cubicBezTo>
                      <a:pt x="14328" y="74697"/>
                      <a:pt x="15121" y="72914"/>
                      <a:pt x="17897" y="6538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3" name="Freeform: Shape 380">
                <a:extLst>
                  <a:ext uri="{FF2B5EF4-FFF2-40B4-BE49-F238E27FC236}">
                    <a16:creationId xmlns:a16="http://schemas.microsoft.com/office/drawing/2014/main" id="{F1518C61-7399-FCD4-34DE-A36807A2D9B3}"/>
                  </a:ext>
                </a:extLst>
              </p:cNvPr>
              <p:cNvSpPr/>
              <p:nvPr/>
            </p:nvSpPr>
            <p:spPr>
              <a:xfrm>
                <a:off x="7609097" y="2960444"/>
                <a:ext cx="66104" cy="68843"/>
              </a:xfrm>
              <a:custGeom>
                <a:avLst/>
                <a:gdLst>
                  <a:gd name="connsiteX0" fmla="*/ 33365 w 38066"/>
                  <a:gd name="connsiteY0" fmla="*/ 5324 h 39643"/>
                  <a:gd name="connsiteX1" fmla="*/ 28805 w 38066"/>
                  <a:gd name="connsiteY1" fmla="*/ 10081 h 39643"/>
                  <a:gd name="connsiteX2" fmla="*/ 32374 w 38066"/>
                  <a:gd name="connsiteY2" fmla="*/ 13451 h 39643"/>
                  <a:gd name="connsiteX3" fmla="*/ 37330 w 38066"/>
                  <a:gd name="connsiteY3" fmla="*/ 7702 h 39643"/>
                  <a:gd name="connsiteX4" fmla="*/ 25633 w 38066"/>
                  <a:gd name="connsiteY4" fmla="*/ 170 h 39643"/>
                  <a:gd name="connsiteX5" fmla="*/ 255 w 38066"/>
                  <a:gd name="connsiteY5" fmla="*/ 24551 h 39643"/>
                  <a:gd name="connsiteX6" fmla="*/ 16513 w 38066"/>
                  <a:gd name="connsiteY6" fmla="*/ 39813 h 39643"/>
                  <a:gd name="connsiteX7" fmla="*/ 38321 w 38066"/>
                  <a:gd name="connsiteY7" fmla="*/ 29902 h 39643"/>
                  <a:gd name="connsiteX8" fmla="*/ 36934 w 38066"/>
                  <a:gd name="connsiteY8" fmla="*/ 28515 h 39643"/>
                  <a:gd name="connsiteX9" fmla="*/ 35546 w 38066"/>
                  <a:gd name="connsiteY9" fmla="*/ 29308 h 39643"/>
                  <a:gd name="connsiteX10" fmla="*/ 16711 w 38066"/>
                  <a:gd name="connsiteY10" fmla="*/ 37435 h 39643"/>
                  <a:gd name="connsiteX11" fmla="*/ 7591 w 38066"/>
                  <a:gd name="connsiteY11" fmla="*/ 27722 h 39643"/>
                  <a:gd name="connsiteX12" fmla="*/ 13340 w 38066"/>
                  <a:gd name="connsiteY12" fmla="*/ 9288 h 39643"/>
                  <a:gd name="connsiteX13" fmla="*/ 25633 w 38066"/>
                  <a:gd name="connsiteY13" fmla="*/ 2549 h 39643"/>
                  <a:gd name="connsiteX14" fmla="*/ 33365 w 38066"/>
                  <a:gd name="connsiteY14" fmla="*/ 5324 h 39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66" h="39643">
                    <a:moveTo>
                      <a:pt x="33365" y="5324"/>
                    </a:moveTo>
                    <a:cubicBezTo>
                      <a:pt x="30193" y="5720"/>
                      <a:pt x="28805" y="8297"/>
                      <a:pt x="28805" y="10081"/>
                    </a:cubicBezTo>
                    <a:cubicBezTo>
                      <a:pt x="28805" y="12459"/>
                      <a:pt x="30788" y="13451"/>
                      <a:pt x="32374" y="13451"/>
                    </a:cubicBezTo>
                    <a:cubicBezTo>
                      <a:pt x="34158" y="13451"/>
                      <a:pt x="37330" y="12063"/>
                      <a:pt x="37330" y="7702"/>
                    </a:cubicBezTo>
                    <a:cubicBezTo>
                      <a:pt x="37330" y="1756"/>
                      <a:pt x="30391" y="170"/>
                      <a:pt x="25633" y="170"/>
                    </a:cubicBezTo>
                    <a:cubicBezTo>
                      <a:pt x="12349" y="170"/>
                      <a:pt x="255" y="12261"/>
                      <a:pt x="255" y="24551"/>
                    </a:cubicBezTo>
                    <a:cubicBezTo>
                      <a:pt x="255" y="32083"/>
                      <a:pt x="5410" y="39813"/>
                      <a:pt x="16513" y="39813"/>
                    </a:cubicBezTo>
                    <a:cubicBezTo>
                      <a:pt x="31382" y="39813"/>
                      <a:pt x="38321" y="31092"/>
                      <a:pt x="38321" y="29902"/>
                    </a:cubicBezTo>
                    <a:cubicBezTo>
                      <a:pt x="38321" y="29308"/>
                      <a:pt x="37528" y="28515"/>
                      <a:pt x="36934" y="28515"/>
                    </a:cubicBezTo>
                    <a:cubicBezTo>
                      <a:pt x="36339" y="28515"/>
                      <a:pt x="36141" y="28515"/>
                      <a:pt x="35546" y="29308"/>
                    </a:cubicBezTo>
                    <a:cubicBezTo>
                      <a:pt x="28607" y="37435"/>
                      <a:pt x="18297" y="37435"/>
                      <a:pt x="16711" y="37435"/>
                    </a:cubicBezTo>
                    <a:cubicBezTo>
                      <a:pt x="10367" y="37435"/>
                      <a:pt x="7591" y="33074"/>
                      <a:pt x="7591" y="27722"/>
                    </a:cubicBezTo>
                    <a:cubicBezTo>
                      <a:pt x="7591" y="25145"/>
                      <a:pt x="8780" y="15433"/>
                      <a:pt x="13340" y="9288"/>
                    </a:cubicBezTo>
                    <a:cubicBezTo>
                      <a:pt x="16711" y="5125"/>
                      <a:pt x="21271" y="2549"/>
                      <a:pt x="25633" y="2549"/>
                    </a:cubicBezTo>
                    <a:cubicBezTo>
                      <a:pt x="26822" y="2549"/>
                      <a:pt x="31184" y="2747"/>
                      <a:pt x="33365" y="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cxnSp>
        <p:nvCxnSpPr>
          <p:cNvPr id="362" name="Conector recto 361">
            <a:extLst>
              <a:ext uri="{FF2B5EF4-FFF2-40B4-BE49-F238E27FC236}">
                <a16:creationId xmlns:a16="http://schemas.microsoft.com/office/drawing/2014/main" id="{E4C1C3FA-C4AE-6EDB-729D-4E5ABCE9558D}"/>
              </a:ext>
            </a:extLst>
          </p:cNvPr>
          <p:cNvCxnSpPr/>
          <p:nvPr/>
        </p:nvCxnSpPr>
        <p:spPr>
          <a:xfrm>
            <a:off x="973843" y="2321505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301 C 0.06302 -0.05232 0.14774 -0.02245 0.19566 0.06806 C 0.23472 0.16273 0.21979 0.28194 0.15937 0.33495 C 0.09757 0.38125 0.01371 0.34606 -0.02917 0.25417 C -0.07205 0.16319 -0.05781 0.04838 0.00365 -0.00301 Z " pathEditMode="relative" rAng="19680000" ptsTypes="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1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85185E-6 L 0.30643 -0.00185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67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139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Clarke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88749"/>
              </p:ext>
            </p:extLst>
          </p:nvPr>
        </p:nvGraphicFramePr>
        <p:xfrm>
          <a:off x="0" y="6577139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E0DA55-A8DE-D6E7-9D22-E4384EA3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19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1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70" y="1863264"/>
                <a:ext cx="4232355" cy="19806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upo 148">
            <a:extLst>
              <a:ext uri="{FF2B5EF4-FFF2-40B4-BE49-F238E27FC236}">
                <a16:creationId xmlns:a16="http://schemas.microsoft.com/office/drawing/2014/main" id="{B643A10C-8D92-E2FF-48FD-C9BFCD539D87}"/>
              </a:ext>
            </a:extLst>
          </p:cNvPr>
          <p:cNvGrpSpPr/>
          <p:nvPr/>
        </p:nvGrpSpPr>
        <p:grpSpPr>
          <a:xfrm>
            <a:off x="4458353" y="3972403"/>
            <a:ext cx="4562800" cy="2392044"/>
            <a:chOff x="3916357" y="4408038"/>
            <a:chExt cx="3592490" cy="1883360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4215750" y="4408038"/>
              <a:ext cx="2910544" cy="1883360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3916357" y="4564514"/>
              <a:ext cx="3592490" cy="1569938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4215750" y="4564986"/>
              <a:ext cx="2993703" cy="1569467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4215750" y="5349483"/>
              <a:ext cx="2993703" cy="15070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8" name="Grupo 147">
            <a:extLst>
              <a:ext uri="{FF2B5EF4-FFF2-40B4-BE49-F238E27FC236}">
                <a16:creationId xmlns:a16="http://schemas.microsoft.com/office/drawing/2014/main" id="{C0C42B56-353E-685F-B548-B6D6CBFC7BDC}"/>
              </a:ext>
            </a:extLst>
          </p:cNvPr>
          <p:cNvGrpSpPr/>
          <p:nvPr/>
        </p:nvGrpSpPr>
        <p:grpSpPr>
          <a:xfrm>
            <a:off x="2955565" y="4589135"/>
            <a:ext cx="1142999" cy="1157984"/>
            <a:chOff x="7636276" y="5486903"/>
            <a:chExt cx="595723" cy="603533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7636276" y="5486903"/>
              <a:ext cx="595723" cy="603533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7687257" y="5607468"/>
              <a:ext cx="256075" cy="15070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7983545" y="5546755"/>
              <a:ext cx="39604" cy="100549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8037567" y="5621967"/>
              <a:ext cx="64357" cy="47096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8116003" y="5596236"/>
              <a:ext cx="20745" cy="39089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7687257" y="5788669"/>
              <a:ext cx="256075" cy="15070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7985833" y="5727952"/>
              <a:ext cx="39604" cy="100549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8038404" y="5775378"/>
              <a:ext cx="61329" cy="94192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8113730" y="5777435"/>
              <a:ext cx="20745" cy="39089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7687257" y="5969870"/>
              <a:ext cx="256075" cy="15070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7987805" y="5909149"/>
              <a:ext cx="39604" cy="100549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8038763" y="5984361"/>
              <a:ext cx="60585" cy="68524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8111758" y="5958632"/>
              <a:ext cx="20745" cy="39089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4" name="Group 153" descr="a">
            <a:extLst>
              <a:ext uri="{FF2B5EF4-FFF2-40B4-BE49-F238E27FC236}">
                <a16:creationId xmlns:a16="http://schemas.microsoft.com/office/drawing/2014/main" id="{09A7C926-9119-F9FD-3CD4-B0F291FC428E}"/>
              </a:ext>
            </a:extLst>
          </p:cNvPr>
          <p:cNvGrpSpPr/>
          <p:nvPr/>
        </p:nvGrpSpPr>
        <p:grpSpPr>
          <a:xfrm>
            <a:off x="6245252" y="1041402"/>
            <a:ext cx="2526086" cy="2878960"/>
            <a:chOff x="5474692" y="2839934"/>
            <a:chExt cx="1252835" cy="1427846"/>
          </a:xfrm>
        </p:grpSpPr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ABA213C5-124A-1D38-0D5D-125622A9021D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31">
              <a:extLst>
                <a:ext uri="{FF2B5EF4-FFF2-40B4-BE49-F238E27FC236}">
                  <a16:creationId xmlns:a16="http://schemas.microsoft.com/office/drawing/2014/main" id="{0F12275D-2A46-8AC5-14A8-F53492619BB4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803F98D1-C30D-375F-EC81-DE77F6652ADA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8E8272BC-CC4C-4C31-A317-8DA16FFC6532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0E3786E-F605-8F04-63FA-D610950B6B58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9">
              <a:extLst>
                <a:ext uri="{FF2B5EF4-FFF2-40B4-BE49-F238E27FC236}">
                  <a16:creationId xmlns:a16="http://schemas.microsoft.com/office/drawing/2014/main" id="{E99CFDBA-3C0E-9033-CF5C-417CC550B7C2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10">
              <a:extLst>
                <a:ext uri="{FF2B5EF4-FFF2-40B4-BE49-F238E27FC236}">
                  <a16:creationId xmlns:a16="http://schemas.microsoft.com/office/drawing/2014/main" id="{FC7DC2B6-B0F6-A1DB-C4C9-6A0E5F0C6E00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11">
              <a:extLst>
                <a:ext uri="{FF2B5EF4-FFF2-40B4-BE49-F238E27FC236}">
                  <a16:creationId xmlns:a16="http://schemas.microsoft.com/office/drawing/2014/main" id="{4C10CE66-0EF0-AC5C-E93B-FE900E014958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11A15FF1-998C-7D97-5A0F-9A801C33EE57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DA2E1E90-1539-8FC5-5EF3-ECC470C6689A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C2891A8B-F448-359C-D00C-7D2B1CEE7C11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75528418-D881-ADFA-C329-6950FA58E744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755F1127-3EB4-EB96-8C64-3B9A4ECD872B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FC0D21CE-0A28-16AA-7761-22487C937C10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E4336E2B-E9A7-2F3A-6429-A492D25F0A8E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EF2D919E-5768-18F6-2BCE-479B724650AF}"/>
                </a:ext>
              </a:extLst>
            </p:cNvPr>
            <p:cNvSpPr/>
            <p:nvPr/>
          </p:nvSpPr>
          <p:spPr>
            <a:xfrm flipV="1">
              <a:off x="5995943" y="3553858"/>
              <a:ext cx="98816" cy="56582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FC8AA717-A415-B260-2AB5-701CC55A7105}"/>
                </a:ext>
              </a:extLst>
            </p:cNvPr>
            <p:cNvSpPr/>
            <p:nvPr/>
          </p:nvSpPr>
          <p:spPr>
            <a:xfrm>
              <a:off x="5966745" y="3601008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DCCAA6C3-9D49-3731-796D-1D1546796E49}"/>
                </a:ext>
              </a:extLst>
            </p:cNvPr>
            <p:cNvSpPr/>
            <p:nvPr/>
          </p:nvSpPr>
          <p:spPr>
            <a:xfrm rot="9009841" flipV="1">
              <a:off x="5964328" y="3607516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24">
              <a:extLst>
                <a:ext uri="{FF2B5EF4-FFF2-40B4-BE49-F238E27FC236}">
                  <a16:creationId xmlns:a16="http://schemas.microsoft.com/office/drawing/2014/main" id="{57DADE8E-86B8-D9D9-46E2-1B17D9732853}"/>
                </a:ext>
              </a:extLst>
            </p:cNvPr>
            <p:cNvSpPr/>
            <p:nvPr/>
          </p:nvSpPr>
          <p:spPr>
            <a:xfrm flipV="1">
              <a:off x="6094759" y="3553858"/>
              <a:ext cx="41418" cy="86499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DC8A2BC9-F261-1452-E6BF-A966F3A29233}"/>
                </a:ext>
              </a:extLst>
            </p:cNvPr>
            <p:cNvSpPr/>
            <p:nvPr/>
          </p:nvSpPr>
          <p:spPr>
            <a:xfrm>
              <a:off x="6127699" y="3637313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26">
              <a:extLst>
                <a:ext uri="{FF2B5EF4-FFF2-40B4-BE49-F238E27FC236}">
                  <a16:creationId xmlns:a16="http://schemas.microsoft.com/office/drawing/2014/main" id="{1F88074D-85BC-DCC7-571F-6540DAFAF0C9}"/>
                </a:ext>
              </a:extLst>
            </p:cNvPr>
            <p:cNvSpPr/>
            <p:nvPr/>
          </p:nvSpPr>
          <p:spPr>
            <a:xfrm rot="3866908" flipV="1">
              <a:off x="6128915" y="3646399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27">
              <a:extLst>
                <a:ext uri="{FF2B5EF4-FFF2-40B4-BE49-F238E27FC236}">
                  <a16:creationId xmlns:a16="http://schemas.microsoft.com/office/drawing/2014/main" id="{A5184410-0023-8579-4680-8B2F1DB98A02}"/>
                </a:ext>
              </a:extLst>
            </p:cNvPr>
            <p:cNvSpPr/>
            <p:nvPr/>
          </p:nvSpPr>
          <p:spPr>
            <a:xfrm>
              <a:off x="6168732" y="3689300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C733044D-BC5D-C199-7C7D-1F1C1A9AC6E5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15020381-8E72-A966-7E0F-34C370B2C309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2">
              <a:extLst>
                <a:ext uri="{FF2B5EF4-FFF2-40B4-BE49-F238E27FC236}">
                  <a16:creationId xmlns:a16="http://schemas.microsoft.com/office/drawing/2014/main" id="{C0358241-A225-3859-34D6-E4D82EA2C529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3">
              <a:extLst>
                <a:ext uri="{FF2B5EF4-FFF2-40B4-BE49-F238E27FC236}">
                  <a16:creationId xmlns:a16="http://schemas.microsoft.com/office/drawing/2014/main" id="{D32898A6-C345-DA34-4A4E-D07E68B2BB65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34">
              <a:extLst>
                <a:ext uri="{FF2B5EF4-FFF2-40B4-BE49-F238E27FC236}">
                  <a16:creationId xmlns:a16="http://schemas.microsoft.com/office/drawing/2014/main" id="{73F67DC1-ECF6-B025-3C2E-5312E392D57B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35">
              <a:extLst>
                <a:ext uri="{FF2B5EF4-FFF2-40B4-BE49-F238E27FC236}">
                  <a16:creationId xmlns:a16="http://schemas.microsoft.com/office/drawing/2014/main" id="{03112E3D-3F37-6534-E475-E0E20D541267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37">
              <a:extLst>
                <a:ext uri="{FF2B5EF4-FFF2-40B4-BE49-F238E27FC236}">
                  <a16:creationId xmlns:a16="http://schemas.microsoft.com/office/drawing/2014/main" id="{9703A685-9A4D-AAEC-DBEA-6D3187CCA28D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38">
              <a:extLst>
                <a:ext uri="{FF2B5EF4-FFF2-40B4-BE49-F238E27FC236}">
                  <a16:creationId xmlns:a16="http://schemas.microsoft.com/office/drawing/2014/main" id="{364BE647-8E1B-FD87-8ECC-66E7E7058A6F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39">
              <a:extLst>
                <a:ext uri="{FF2B5EF4-FFF2-40B4-BE49-F238E27FC236}">
                  <a16:creationId xmlns:a16="http://schemas.microsoft.com/office/drawing/2014/main" id="{F8458067-F09A-C666-122C-5BF451AAB543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5">
              <a:extLst>
                <a:ext uri="{FF2B5EF4-FFF2-40B4-BE49-F238E27FC236}">
                  <a16:creationId xmlns:a16="http://schemas.microsoft.com/office/drawing/2014/main" id="{D19FAF0E-32E0-AB6F-C13C-6119A089B5C8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23">
              <a:extLst>
                <a:ext uri="{FF2B5EF4-FFF2-40B4-BE49-F238E27FC236}">
                  <a16:creationId xmlns:a16="http://schemas.microsoft.com/office/drawing/2014/main" id="{41632174-67E2-8B45-59FD-AF31A63024F5}"/>
                </a:ext>
              </a:extLst>
            </p:cNvPr>
            <p:cNvSpPr/>
            <p:nvPr/>
          </p:nvSpPr>
          <p:spPr>
            <a:xfrm>
              <a:off x="5932986" y="3657461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MU Serif" panose="02000603000000000000" pitchFamily="2" charset="0"/>
              </a:endParaRPr>
            </a:p>
          </p:txBody>
        </p:sp>
      </p:grpSp>
      <p:sp>
        <p:nvSpPr>
          <p:cNvPr id="147" name="Oval 42">
            <a:extLst>
              <a:ext uri="{FF2B5EF4-FFF2-40B4-BE49-F238E27FC236}">
                <a16:creationId xmlns:a16="http://schemas.microsoft.com/office/drawing/2014/main" id="{18425B6F-8C29-FA63-956E-AE47D0920D54}"/>
              </a:ext>
            </a:extLst>
          </p:cNvPr>
          <p:cNvSpPr/>
          <p:nvPr/>
        </p:nvSpPr>
        <p:spPr>
          <a:xfrm>
            <a:off x="6739753" y="1680494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32D2A3CA-AE51-25D1-75DD-45BDB31E62A2}"/>
              </a:ext>
            </a:extLst>
          </p:cNvPr>
          <p:cNvCxnSpPr/>
          <p:nvPr/>
        </p:nvCxnSpPr>
        <p:spPr>
          <a:xfrm>
            <a:off x="4838610" y="4105782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278 C 0.03837 -0.05185 0.10642 -0.05254 0.1493 0.00209 C 0.1901 0.05973 0.18958 0.15116 0.14809 0.20648 C 0.10625 0.26065 0.03889 0.26204 -0.00278 0.20533 C -0.04479 0.14908 -0.04427 0.05834 -0.00261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41336 -0.00023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36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070117"/>
              </p:ext>
            </p:extLst>
          </p:nvPr>
        </p:nvGraphicFramePr>
        <p:xfrm>
          <a:off x="0" y="657436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027E41-BB86-1032-AAFE-B06F84103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20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533399" y="1577090"/>
                <a:ext cx="4232355" cy="893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1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1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1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1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577090"/>
                <a:ext cx="4232355" cy="893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D42424-92AA-77E0-BD5F-50F4236B9FCE}"/>
              </a:ext>
            </a:extLst>
          </p:cNvPr>
          <p:cNvSpPr/>
          <p:nvPr/>
        </p:nvSpPr>
        <p:spPr>
          <a:xfrm flipV="1">
            <a:off x="1068362" y="2711178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1585791 h 1585727"/>
              <a:gd name="connsiteX2" fmla="*/ 350411 w 2451859"/>
              <a:gd name="connsiteY2" fmla="*/ 63 h 1585727"/>
              <a:gd name="connsiteX3" fmla="*/ 350411 w 2451859"/>
              <a:gd name="connsiteY3" fmla="*/ 1585791 h 1585727"/>
              <a:gd name="connsiteX4" fmla="*/ 700670 w 2451859"/>
              <a:gd name="connsiteY4" fmla="*/ 63 h 1585727"/>
              <a:gd name="connsiteX5" fmla="*/ 700670 w 2451859"/>
              <a:gd name="connsiteY5" fmla="*/ 1585791 h 1585727"/>
              <a:gd name="connsiteX6" fmla="*/ 1050928 w 2451859"/>
              <a:gd name="connsiteY6" fmla="*/ 63 h 1585727"/>
              <a:gd name="connsiteX7" fmla="*/ 1050928 w 2451859"/>
              <a:gd name="connsiteY7" fmla="*/ 1585791 h 1585727"/>
              <a:gd name="connsiteX8" fmla="*/ 1401187 w 2451859"/>
              <a:gd name="connsiteY8" fmla="*/ 63 h 1585727"/>
              <a:gd name="connsiteX9" fmla="*/ 1401187 w 2451859"/>
              <a:gd name="connsiteY9" fmla="*/ 1585791 h 1585727"/>
              <a:gd name="connsiteX10" fmla="*/ 1751445 w 2451859"/>
              <a:gd name="connsiteY10" fmla="*/ 63 h 1585727"/>
              <a:gd name="connsiteX11" fmla="*/ 1751445 w 2451859"/>
              <a:gd name="connsiteY11" fmla="*/ 1585791 h 1585727"/>
              <a:gd name="connsiteX12" fmla="*/ 2101753 w 2451859"/>
              <a:gd name="connsiteY12" fmla="*/ 63 h 1585727"/>
              <a:gd name="connsiteX13" fmla="*/ 2101753 w 2451859"/>
              <a:gd name="connsiteY13" fmla="*/ 1585791 h 1585727"/>
              <a:gd name="connsiteX14" fmla="*/ 2452012 w 2451859"/>
              <a:gd name="connsiteY14" fmla="*/ 63 h 1585727"/>
              <a:gd name="connsiteX15" fmla="*/ 2452012 w 2451859"/>
              <a:gd name="connsiteY15" fmla="*/ 158579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1585791"/>
                </a:lnTo>
                <a:moveTo>
                  <a:pt x="350411" y="63"/>
                </a:moveTo>
                <a:lnTo>
                  <a:pt x="350411" y="1585791"/>
                </a:lnTo>
                <a:moveTo>
                  <a:pt x="700670" y="63"/>
                </a:moveTo>
                <a:lnTo>
                  <a:pt x="700670" y="1585791"/>
                </a:lnTo>
                <a:moveTo>
                  <a:pt x="1050928" y="63"/>
                </a:moveTo>
                <a:lnTo>
                  <a:pt x="1050928" y="1585791"/>
                </a:lnTo>
                <a:moveTo>
                  <a:pt x="1401187" y="63"/>
                </a:moveTo>
                <a:lnTo>
                  <a:pt x="1401187" y="1585791"/>
                </a:lnTo>
                <a:moveTo>
                  <a:pt x="1751445" y="63"/>
                </a:moveTo>
                <a:lnTo>
                  <a:pt x="1751445" y="1585791"/>
                </a:lnTo>
                <a:moveTo>
                  <a:pt x="2101753" y="63"/>
                </a:moveTo>
                <a:lnTo>
                  <a:pt x="2101753" y="1585791"/>
                </a:lnTo>
                <a:moveTo>
                  <a:pt x="2452012" y="63"/>
                </a:moveTo>
                <a:lnTo>
                  <a:pt x="2452012" y="1585791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9C7002-A518-541C-C009-2864499FFF9C}"/>
              </a:ext>
            </a:extLst>
          </p:cNvPr>
          <p:cNvSpPr/>
          <p:nvPr/>
        </p:nvSpPr>
        <p:spPr>
          <a:xfrm flipV="1">
            <a:off x="743094" y="2881592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3026438 w 3026285"/>
              <a:gd name="connsiteY1" fmla="*/ 63 h 1321431"/>
              <a:gd name="connsiteX2" fmla="*/ 153 w 3026285"/>
              <a:gd name="connsiteY2" fmla="*/ 660779 h 1321431"/>
              <a:gd name="connsiteX3" fmla="*/ 3026438 w 3026285"/>
              <a:gd name="connsiteY3" fmla="*/ 660779 h 1321431"/>
              <a:gd name="connsiteX4" fmla="*/ 153 w 3026285"/>
              <a:gd name="connsiteY4" fmla="*/ 1321495 h 1321431"/>
              <a:gd name="connsiteX5" fmla="*/ 3026438 w 3026285"/>
              <a:gd name="connsiteY5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3026438" y="63"/>
                </a:lnTo>
                <a:moveTo>
                  <a:pt x="153" y="660779"/>
                </a:moveTo>
                <a:lnTo>
                  <a:pt x="3026438" y="660779"/>
                </a:lnTo>
                <a:moveTo>
                  <a:pt x="153" y="1321495"/>
                </a:moveTo>
                <a:lnTo>
                  <a:pt x="3026438" y="1321495"/>
                </a:lnTo>
              </a:path>
            </a:pathLst>
          </a:custGeom>
          <a:noFill/>
          <a:ln w="57150" cap="flat">
            <a:solidFill>
              <a:srgbClr val="BFBFB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48E0FD-32C6-CF4B-7092-722601B01C8A}"/>
              </a:ext>
            </a:extLst>
          </p:cNvPr>
          <p:cNvSpPr/>
          <p:nvPr/>
        </p:nvSpPr>
        <p:spPr>
          <a:xfrm flipV="1">
            <a:off x="1068362" y="2711178"/>
            <a:ext cx="3162431" cy="2045286"/>
          </a:xfrm>
          <a:custGeom>
            <a:avLst/>
            <a:gdLst>
              <a:gd name="connsiteX0" fmla="*/ 153 w 2451859"/>
              <a:gd name="connsiteY0" fmla="*/ 63 h 1585727"/>
              <a:gd name="connsiteX1" fmla="*/ 153 w 2451859"/>
              <a:gd name="connsiteY1" fmla="*/ 53923 h 1585727"/>
              <a:gd name="connsiteX2" fmla="*/ 350411 w 2451859"/>
              <a:gd name="connsiteY2" fmla="*/ 63 h 1585727"/>
              <a:gd name="connsiteX3" fmla="*/ 350411 w 2451859"/>
              <a:gd name="connsiteY3" fmla="*/ 53923 h 1585727"/>
              <a:gd name="connsiteX4" fmla="*/ 700670 w 2451859"/>
              <a:gd name="connsiteY4" fmla="*/ 63 h 1585727"/>
              <a:gd name="connsiteX5" fmla="*/ 700670 w 2451859"/>
              <a:gd name="connsiteY5" fmla="*/ 53923 h 1585727"/>
              <a:gd name="connsiteX6" fmla="*/ 1050928 w 2451859"/>
              <a:gd name="connsiteY6" fmla="*/ 63 h 1585727"/>
              <a:gd name="connsiteX7" fmla="*/ 1050928 w 2451859"/>
              <a:gd name="connsiteY7" fmla="*/ 53923 h 1585727"/>
              <a:gd name="connsiteX8" fmla="*/ 1401187 w 2451859"/>
              <a:gd name="connsiteY8" fmla="*/ 63 h 1585727"/>
              <a:gd name="connsiteX9" fmla="*/ 1401187 w 2451859"/>
              <a:gd name="connsiteY9" fmla="*/ 53923 h 1585727"/>
              <a:gd name="connsiteX10" fmla="*/ 1751445 w 2451859"/>
              <a:gd name="connsiteY10" fmla="*/ 63 h 1585727"/>
              <a:gd name="connsiteX11" fmla="*/ 1751445 w 2451859"/>
              <a:gd name="connsiteY11" fmla="*/ 53923 h 1585727"/>
              <a:gd name="connsiteX12" fmla="*/ 2101753 w 2451859"/>
              <a:gd name="connsiteY12" fmla="*/ 63 h 1585727"/>
              <a:gd name="connsiteX13" fmla="*/ 2101753 w 2451859"/>
              <a:gd name="connsiteY13" fmla="*/ 53923 h 1585727"/>
              <a:gd name="connsiteX14" fmla="*/ 2452012 w 2451859"/>
              <a:gd name="connsiteY14" fmla="*/ 63 h 1585727"/>
              <a:gd name="connsiteX15" fmla="*/ 2452012 w 2451859"/>
              <a:gd name="connsiteY15" fmla="*/ 53923 h 1585727"/>
              <a:gd name="connsiteX16" fmla="*/ 153 w 2451859"/>
              <a:gd name="connsiteY16" fmla="*/ 1585791 h 1585727"/>
              <a:gd name="connsiteX17" fmla="*/ 153 w 2451859"/>
              <a:gd name="connsiteY17" fmla="*/ 1531981 h 1585727"/>
              <a:gd name="connsiteX18" fmla="*/ 350411 w 2451859"/>
              <a:gd name="connsiteY18" fmla="*/ 1585791 h 1585727"/>
              <a:gd name="connsiteX19" fmla="*/ 350411 w 2451859"/>
              <a:gd name="connsiteY19" fmla="*/ 1531981 h 1585727"/>
              <a:gd name="connsiteX20" fmla="*/ 700670 w 2451859"/>
              <a:gd name="connsiteY20" fmla="*/ 1585791 h 1585727"/>
              <a:gd name="connsiteX21" fmla="*/ 700670 w 2451859"/>
              <a:gd name="connsiteY21" fmla="*/ 1531981 h 1585727"/>
              <a:gd name="connsiteX22" fmla="*/ 1050928 w 2451859"/>
              <a:gd name="connsiteY22" fmla="*/ 1585791 h 1585727"/>
              <a:gd name="connsiteX23" fmla="*/ 1050928 w 2451859"/>
              <a:gd name="connsiteY23" fmla="*/ 1531981 h 1585727"/>
              <a:gd name="connsiteX24" fmla="*/ 1401187 w 2451859"/>
              <a:gd name="connsiteY24" fmla="*/ 1585791 h 1585727"/>
              <a:gd name="connsiteX25" fmla="*/ 1401187 w 2451859"/>
              <a:gd name="connsiteY25" fmla="*/ 1531981 h 1585727"/>
              <a:gd name="connsiteX26" fmla="*/ 1751445 w 2451859"/>
              <a:gd name="connsiteY26" fmla="*/ 1585791 h 1585727"/>
              <a:gd name="connsiteX27" fmla="*/ 1751445 w 2451859"/>
              <a:gd name="connsiteY27" fmla="*/ 1531981 h 1585727"/>
              <a:gd name="connsiteX28" fmla="*/ 2101753 w 2451859"/>
              <a:gd name="connsiteY28" fmla="*/ 1585791 h 1585727"/>
              <a:gd name="connsiteX29" fmla="*/ 2101753 w 2451859"/>
              <a:gd name="connsiteY29" fmla="*/ 1531981 h 1585727"/>
              <a:gd name="connsiteX30" fmla="*/ 2452012 w 2451859"/>
              <a:gd name="connsiteY30" fmla="*/ 1585791 h 1585727"/>
              <a:gd name="connsiteX31" fmla="*/ 2452012 w 2451859"/>
              <a:gd name="connsiteY31" fmla="*/ 1531981 h 158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51859" h="1585727">
                <a:moveTo>
                  <a:pt x="153" y="63"/>
                </a:moveTo>
                <a:lnTo>
                  <a:pt x="153" y="53923"/>
                </a:lnTo>
                <a:moveTo>
                  <a:pt x="350411" y="63"/>
                </a:moveTo>
                <a:lnTo>
                  <a:pt x="350411" y="53923"/>
                </a:lnTo>
                <a:moveTo>
                  <a:pt x="700670" y="63"/>
                </a:moveTo>
                <a:lnTo>
                  <a:pt x="700670" y="53923"/>
                </a:lnTo>
                <a:moveTo>
                  <a:pt x="1050928" y="63"/>
                </a:moveTo>
                <a:lnTo>
                  <a:pt x="1050928" y="53923"/>
                </a:lnTo>
                <a:moveTo>
                  <a:pt x="1401187" y="63"/>
                </a:moveTo>
                <a:lnTo>
                  <a:pt x="1401187" y="53923"/>
                </a:lnTo>
                <a:moveTo>
                  <a:pt x="1751445" y="63"/>
                </a:moveTo>
                <a:lnTo>
                  <a:pt x="1751445" y="53923"/>
                </a:lnTo>
                <a:moveTo>
                  <a:pt x="2101753" y="63"/>
                </a:moveTo>
                <a:lnTo>
                  <a:pt x="2101753" y="53923"/>
                </a:lnTo>
                <a:moveTo>
                  <a:pt x="2452012" y="63"/>
                </a:moveTo>
                <a:lnTo>
                  <a:pt x="2452012" y="53923"/>
                </a:lnTo>
                <a:moveTo>
                  <a:pt x="153" y="1585791"/>
                </a:moveTo>
                <a:lnTo>
                  <a:pt x="153" y="1531981"/>
                </a:lnTo>
                <a:moveTo>
                  <a:pt x="350411" y="1585791"/>
                </a:moveTo>
                <a:lnTo>
                  <a:pt x="350411" y="1531981"/>
                </a:lnTo>
                <a:moveTo>
                  <a:pt x="700670" y="1585791"/>
                </a:moveTo>
                <a:lnTo>
                  <a:pt x="700670" y="1531981"/>
                </a:lnTo>
                <a:moveTo>
                  <a:pt x="1050928" y="1585791"/>
                </a:moveTo>
                <a:lnTo>
                  <a:pt x="1050928" y="1531981"/>
                </a:lnTo>
                <a:moveTo>
                  <a:pt x="1401187" y="1585791"/>
                </a:moveTo>
                <a:lnTo>
                  <a:pt x="1401187" y="1531981"/>
                </a:lnTo>
                <a:moveTo>
                  <a:pt x="1751445" y="1585791"/>
                </a:moveTo>
                <a:lnTo>
                  <a:pt x="1751445" y="1531981"/>
                </a:lnTo>
                <a:moveTo>
                  <a:pt x="2101753" y="1585791"/>
                </a:moveTo>
                <a:lnTo>
                  <a:pt x="2101753" y="1531981"/>
                </a:lnTo>
                <a:moveTo>
                  <a:pt x="2452012" y="1585791"/>
                </a:moveTo>
                <a:lnTo>
                  <a:pt x="2452012" y="1531981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C0D72D-6FBE-D5AE-2915-A920FA0723C2}"/>
              </a:ext>
            </a:extLst>
          </p:cNvPr>
          <p:cNvSpPr/>
          <p:nvPr/>
        </p:nvSpPr>
        <p:spPr>
          <a:xfrm flipV="1">
            <a:off x="743094" y="2881592"/>
            <a:ext cx="3903331" cy="1704394"/>
          </a:xfrm>
          <a:custGeom>
            <a:avLst/>
            <a:gdLst>
              <a:gd name="connsiteX0" fmla="*/ 153 w 3026285"/>
              <a:gd name="connsiteY0" fmla="*/ 63 h 1321431"/>
              <a:gd name="connsiteX1" fmla="*/ 54050 w 3026285"/>
              <a:gd name="connsiteY1" fmla="*/ 63 h 1321431"/>
              <a:gd name="connsiteX2" fmla="*/ 153 w 3026285"/>
              <a:gd name="connsiteY2" fmla="*/ 660779 h 1321431"/>
              <a:gd name="connsiteX3" fmla="*/ 54050 w 3026285"/>
              <a:gd name="connsiteY3" fmla="*/ 660779 h 1321431"/>
              <a:gd name="connsiteX4" fmla="*/ 153 w 3026285"/>
              <a:gd name="connsiteY4" fmla="*/ 1321495 h 1321431"/>
              <a:gd name="connsiteX5" fmla="*/ 54050 w 3026285"/>
              <a:gd name="connsiteY5" fmla="*/ 1321495 h 1321431"/>
              <a:gd name="connsiteX6" fmla="*/ 3026438 w 3026285"/>
              <a:gd name="connsiteY6" fmla="*/ 63 h 1321431"/>
              <a:gd name="connsiteX7" fmla="*/ 2972491 w 3026285"/>
              <a:gd name="connsiteY7" fmla="*/ 63 h 1321431"/>
              <a:gd name="connsiteX8" fmla="*/ 3026438 w 3026285"/>
              <a:gd name="connsiteY8" fmla="*/ 660779 h 1321431"/>
              <a:gd name="connsiteX9" fmla="*/ 2972491 w 3026285"/>
              <a:gd name="connsiteY9" fmla="*/ 660779 h 1321431"/>
              <a:gd name="connsiteX10" fmla="*/ 3026438 w 3026285"/>
              <a:gd name="connsiteY10" fmla="*/ 1321495 h 1321431"/>
              <a:gd name="connsiteX11" fmla="*/ 2972491 w 3026285"/>
              <a:gd name="connsiteY11" fmla="*/ 1321495 h 132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26285" h="1321431">
                <a:moveTo>
                  <a:pt x="153" y="63"/>
                </a:moveTo>
                <a:lnTo>
                  <a:pt x="54050" y="63"/>
                </a:lnTo>
                <a:moveTo>
                  <a:pt x="153" y="660779"/>
                </a:moveTo>
                <a:lnTo>
                  <a:pt x="54050" y="660779"/>
                </a:lnTo>
                <a:moveTo>
                  <a:pt x="153" y="1321495"/>
                </a:moveTo>
                <a:lnTo>
                  <a:pt x="54050" y="1321495"/>
                </a:lnTo>
                <a:moveTo>
                  <a:pt x="3026438" y="63"/>
                </a:moveTo>
                <a:lnTo>
                  <a:pt x="2972491" y="63"/>
                </a:lnTo>
                <a:moveTo>
                  <a:pt x="3026438" y="660779"/>
                </a:moveTo>
                <a:lnTo>
                  <a:pt x="2972491" y="660779"/>
                </a:lnTo>
                <a:moveTo>
                  <a:pt x="3026438" y="1321495"/>
                </a:moveTo>
                <a:lnTo>
                  <a:pt x="2972491" y="1321495"/>
                </a:lnTo>
              </a:path>
            </a:pathLst>
          </a:custGeom>
          <a:noFill/>
          <a:ln w="57150" cap="flat">
            <a:solidFill>
              <a:srgbClr val="7F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12" name="Graphic 2">
            <a:extLst>
              <a:ext uri="{FF2B5EF4-FFF2-40B4-BE49-F238E27FC236}">
                <a16:creationId xmlns:a16="http://schemas.microsoft.com/office/drawing/2014/main" id="{93897001-D052-6D69-7207-BFE67C1EFB2B}"/>
              </a:ext>
            </a:extLst>
          </p:cNvPr>
          <p:cNvGrpSpPr/>
          <p:nvPr/>
        </p:nvGrpSpPr>
        <p:grpSpPr>
          <a:xfrm>
            <a:off x="1068362" y="2882039"/>
            <a:ext cx="3252733" cy="1703947"/>
            <a:chOff x="7439554" y="2964483"/>
            <a:chExt cx="2521871" cy="1321084"/>
          </a:xfrm>
          <a:noFill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A80615-3DC9-550B-6671-CC4F8B879C7C}"/>
                </a:ext>
              </a:extLst>
            </p:cNvPr>
            <p:cNvSpPr/>
            <p:nvPr/>
          </p:nvSpPr>
          <p:spPr>
            <a:xfrm flipV="1">
              <a:off x="7439554" y="2964483"/>
              <a:ext cx="2521871" cy="1320737"/>
            </a:xfrm>
            <a:custGeom>
              <a:avLst/>
              <a:gdLst>
                <a:gd name="connsiteX0" fmla="*/ 153 w 2521871"/>
                <a:gd name="connsiteY0" fmla="*/ 660432 h 1320737"/>
                <a:gd name="connsiteX1" fmla="*/ 51620 w 2521871"/>
                <a:gd name="connsiteY1" fmla="*/ 828000 h 1320737"/>
                <a:gd name="connsiteX2" fmla="*/ 103088 w 2521871"/>
                <a:gd name="connsiteY2" fmla="*/ 984627 h 1320737"/>
                <a:gd name="connsiteX3" fmla="*/ 154556 w 2521871"/>
                <a:gd name="connsiteY3" fmla="*/ 1120067 h 1320737"/>
                <a:gd name="connsiteX4" fmla="*/ 206024 w 2521871"/>
                <a:gd name="connsiteY4" fmla="*/ 1225409 h 1320737"/>
                <a:gd name="connsiteX5" fmla="*/ 257492 w 2521871"/>
                <a:gd name="connsiteY5" fmla="*/ 1293822 h 1320737"/>
                <a:gd name="connsiteX6" fmla="*/ 308959 w 2521871"/>
                <a:gd name="connsiteY6" fmla="*/ 1320801 h 1320737"/>
                <a:gd name="connsiteX7" fmla="*/ 360427 w 2521871"/>
                <a:gd name="connsiteY7" fmla="*/ 1304564 h 1320737"/>
                <a:gd name="connsiteX8" fmla="*/ 411895 w 2521871"/>
                <a:gd name="connsiteY8" fmla="*/ 1246201 h 1320737"/>
                <a:gd name="connsiteX9" fmla="*/ 463363 w 2521871"/>
                <a:gd name="connsiteY9" fmla="*/ 1149521 h 1320737"/>
                <a:gd name="connsiteX10" fmla="*/ 514830 w 2521871"/>
                <a:gd name="connsiteY10" fmla="*/ 1020863 h 1320737"/>
                <a:gd name="connsiteX11" fmla="*/ 566298 w 2521871"/>
                <a:gd name="connsiteY11" fmla="*/ 868592 h 1320737"/>
                <a:gd name="connsiteX12" fmla="*/ 617766 w 2521871"/>
                <a:gd name="connsiteY12" fmla="*/ 702757 h 1320737"/>
                <a:gd name="connsiteX13" fmla="*/ 669234 w 2521871"/>
                <a:gd name="connsiteY13" fmla="*/ 534150 h 1320737"/>
                <a:gd name="connsiteX14" fmla="*/ 720701 w 2521871"/>
                <a:gd name="connsiteY14" fmla="*/ 373761 h 1320737"/>
                <a:gd name="connsiteX15" fmla="*/ 772169 w 2521871"/>
                <a:gd name="connsiteY15" fmla="*/ 232183 h 1320737"/>
                <a:gd name="connsiteX16" fmla="*/ 823637 w 2521871"/>
                <a:gd name="connsiteY16" fmla="*/ 118524 h 1320737"/>
                <a:gd name="connsiteX17" fmla="*/ 875105 w 2521871"/>
                <a:gd name="connsiteY17" fmla="*/ 40408 h 1320737"/>
                <a:gd name="connsiteX18" fmla="*/ 926573 w 2521871"/>
                <a:gd name="connsiteY18" fmla="*/ 2786 h 1320737"/>
                <a:gd name="connsiteX19" fmla="*/ 978040 w 2521871"/>
                <a:gd name="connsiteY19" fmla="*/ 8182 h 1320737"/>
                <a:gd name="connsiteX20" fmla="*/ 1029508 w 2521871"/>
                <a:gd name="connsiteY20" fmla="*/ 56249 h 1320737"/>
                <a:gd name="connsiteX21" fmla="*/ 1080976 w 2521871"/>
                <a:gd name="connsiteY21" fmla="*/ 143869 h 1320737"/>
                <a:gd name="connsiteX22" fmla="*/ 1132444 w 2521871"/>
                <a:gd name="connsiteY22" fmla="*/ 265251 h 1320737"/>
                <a:gd name="connsiteX23" fmla="*/ 1183911 w 2521871"/>
                <a:gd name="connsiteY23" fmla="*/ 412472 h 1320737"/>
                <a:gd name="connsiteX24" fmla="*/ 1235379 w 2521871"/>
                <a:gd name="connsiteY24" fmla="*/ 575931 h 1320737"/>
                <a:gd name="connsiteX25" fmla="*/ 1286847 w 2521871"/>
                <a:gd name="connsiteY25" fmla="*/ 744884 h 1320737"/>
                <a:gd name="connsiteX26" fmla="*/ 1338315 w 2521871"/>
                <a:gd name="connsiteY26" fmla="*/ 908343 h 1320737"/>
                <a:gd name="connsiteX27" fmla="*/ 1389783 w 2521871"/>
                <a:gd name="connsiteY27" fmla="*/ 1055565 h 1320737"/>
                <a:gd name="connsiteX28" fmla="*/ 1441250 w 2521871"/>
                <a:gd name="connsiteY28" fmla="*/ 1176946 h 1320737"/>
                <a:gd name="connsiteX29" fmla="*/ 1492718 w 2521871"/>
                <a:gd name="connsiteY29" fmla="*/ 1264566 h 1320737"/>
                <a:gd name="connsiteX30" fmla="*/ 1544186 w 2521871"/>
                <a:gd name="connsiteY30" fmla="*/ 1312633 h 1320737"/>
                <a:gd name="connsiteX31" fmla="*/ 1595604 w 2521871"/>
                <a:gd name="connsiteY31" fmla="*/ 1318029 h 1320737"/>
                <a:gd name="connsiteX32" fmla="*/ 1647072 w 2521871"/>
                <a:gd name="connsiteY32" fmla="*/ 1280457 h 1320737"/>
                <a:gd name="connsiteX33" fmla="*/ 1698540 w 2521871"/>
                <a:gd name="connsiteY33" fmla="*/ 1202341 h 1320737"/>
                <a:gd name="connsiteX34" fmla="*/ 1750007 w 2521871"/>
                <a:gd name="connsiteY34" fmla="*/ 1088732 h 1320737"/>
                <a:gd name="connsiteX35" fmla="*/ 1801475 w 2521871"/>
                <a:gd name="connsiteY35" fmla="*/ 947104 h 1320737"/>
                <a:gd name="connsiteX36" fmla="*/ 1852943 w 2521871"/>
                <a:gd name="connsiteY36" fmla="*/ 786764 h 1320737"/>
                <a:gd name="connsiteX37" fmla="*/ 1904411 w 2521871"/>
                <a:gd name="connsiteY37" fmla="*/ 618107 h 1320737"/>
                <a:gd name="connsiteX38" fmla="*/ 1955879 w 2521871"/>
                <a:gd name="connsiteY38" fmla="*/ 452273 h 1320737"/>
                <a:gd name="connsiteX39" fmla="*/ 2007346 w 2521871"/>
                <a:gd name="connsiteY39" fmla="*/ 300002 h 1320737"/>
                <a:gd name="connsiteX40" fmla="*/ 2058814 w 2521871"/>
                <a:gd name="connsiteY40" fmla="*/ 171344 h 1320737"/>
                <a:gd name="connsiteX41" fmla="*/ 2110282 w 2521871"/>
                <a:gd name="connsiteY41" fmla="*/ 74664 h 1320737"/>
                <a:gd name="connsiteX42" fmla="*/ 2161750 w 2521871"/>
                <a:gd name="connsiteY42" fmla="*/ 16300 h 1320737"/>
                <a:gd name="connsiteX43" fmla="*/ 2213217 w 2521871"/>
                <a:gd name="connsiteY43" fmla="*/ 63 h 1320737"/>
                <a:gd name="connsiteX44" fmla="*/ 2264685 w 2521871"/>
                <a:gd name="connsiteY44" fmla="*/ 27043 h 1320737"/>
                <a:gd name="connsiteX45" fmla="*/ 2316153 w 2521871"/>
                <a:gd name="connsiteY45" fmla="*/ 95406 h 1320737"/>
                <a:gd name="connsiteX46" fmla="*/ 2367621 w 2521871"/>
                <a:gd name="connsiteY46" fmla="*/ 200748 h 1320737"/>
                <a:gd name="connsiteX47" fmla="*/ 2419089 w 2521871"/>
                <a:gd name="connsiteY47" fmla="*/ 336188 h 1320737"/>
                <a:gd name="connsiteX48" fmla="*/ 2470556 w 2521871"/>
                <a:gd name="connsiteY48" fmla="*/ 492816 h 1320737"/>
                <a:gd name="connsiteX49" fmla="*/ 2522024 w 2521871"/>
                <a:gd name="connsiteY49" fmla="*/ 660383 h 132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737">
                  <a:moveTo>
                    <a:pt x="153" y="660432"/>
                  </a:moveTo>
                  <a:lnTo>
                    <a:pt x="51620" y="828000"/>
                  </a:lnTo>
                  <a:lnTo>
                    <a:pt x="103088" y="984627"/>
                  </a:lnTo>
                  <a:lnTo>
                    <a:pt x="154556" y="1120067"/>
                  </a:lnTo>
                  <a:lnTo>
                    <a:pt x="206024" y="1225409"/>
                  </a:lnTo>
                  <a:lnTo>
                    <a:pt x="257492" y="1293822"/>
                  </a:lnTo>
                  <a:lnTo>
                    <a:pt x="308959" y="1320801"/>
                  </a:lnTo>
                  <a:lnTo>
                    <a:pt x="360427" y="1304564"/>
                  </a:lnTo>
                  <a:lnTo>
                    <a:pt x="411895" y="1246201"/>
                  </a:lnTo>
                  <a:lnTo>
                    <a:pt x="463363" y="1149521"/>
                  </a:lnTo>
                  <a:lnTo>
                    <a:pt x="514830" y="1020863"/>
                  </a:lnTo>
                  <a:lnTo>
                    <a:pt x="566298" y="868592"/>
                  </a:lnTo>
                  <a:lnTo>
                    <a:pt x="617766" y="702757"/>
                  </a:lnTo>
                  <a:lnTo>
                    <a:pt x="669234" y="534150"/>
                  </a:lnTo>
                  <a:lnTo>
                    <a:pt x="720701" y="373761"/>
                  </a:lnTo>
                  <a:lnTo>
                    <a:pt x="772169" y="232183"/>
                  </a:lnTo>
                  <a:lnTo>
                    <a:pt x="823637" y="118524"/>
                  </a:lnTo>
                  <a:lnTo>
                    <a:pt x="875105" y="40408"/>
                  </a:lnTo>
                  <a:lnTo>
                    <a:pt x="926573" y="2786"/>
                  </a:lnTo>
                  <a:lnTo>
                    <a:pt x="978040" y="8182"/>
                  </a:lnTo>
                  <a:lnTo>
                    <a:pt x="1029508" y="56249"/>
                  </a:lnTo>
                  <a:lnTo>
                    <a:pt x="1080976" y="143869"/>
                  </a:lnTo>
                  <a:lnTo>
                    <a:pt x="1132444" y="265251"/>
                  </a:lnTo>
                  <a:lnTo>
                    <a:pt x="1183911" y="412472"/>
                  </a:lnTo>
                  <a:lnTo>
                    <a:pt x="1235379" y="575931"/>
                  </a:lnTo>
                  <a:lnTo>
                    <a:pt x="1286847" y="744884"/>
                  </a:lnTo>
                  <a:lnTo>
                    <a:pt x="1338315" y="908343"/>
                  </a:lnTo>
                  <a:lnTo>
                    <a:pt x="1389783" y="1055565"/>
                  </a:lnTo>
                  <a:lnTo>
                    <a:pt x="1441250" y="1176946"/>
                  </a:lnTo>
                  <a:lnTo>
                    <a:pt x="1492718" y="1264566"/>
                  </a:lnTo>
                  <a:lnTo>
                    <a:pt x="1544186" y="1312633"/>
                  </a:lnTo>
                  <a:lnTo>
                    <a:pt x="1595604" y="1318029"/>
                  </a:lnTo>
                  <a:lnTo>
                    <a:pt x="1647072" y="1280457"/>
                  </a:lnTo>
                  <a:lnTo>
                    <a:pt x="1698540" y="1202341"/>
                  </a:lnTo>
                  <a:lnTo>
                    <a:pt x="1750007" y="1088732"/>
                  </a:lnTo>
                  <a:lnTo>
                    <a:pt x="1801475" y="947104"/>
                  </a:lnTo>
                  <a:lnTo>
                    <a:pt x="1852943" y="786764"/>
                  </a:lnTo>
                  <a:lnTo>
                    <a:pt x="1904411" y="618107"/>
                  </a:lnTo>
                  <a:lnTo>
                    <a:pt x="1955879" y="452273"/>
                  </a:lnTo>
                  <a:lnTo>
                    <a:pt x="2007346" y="300002"/>
                  </a:lnTo>
                  <a:lnTo>
                    <a:pt x="2058814" y="171344"/>
                  </a:lnTo>
                  <a:lnTo>
                    <a:pt x="2110282" y="74664"/>
                  </a:lnTo>
                  <a:lnTo>
                    <a:pt x="2161750" y="16300"/>
                  </a:lnTo>
                  <a:lnTo>
                    <a:pt x="2213217" y="63"/>
                  </a:lnTo>
                  <a:lnTo>
                    <a:pt x="2264685" y="27043"/>
                  </a:lnTo>
                  <a:lnTo>
                    <a:pt x="2316153" y="95406"/>
                  </a:lnTo>
                  <a:lnTo>
                    <a:pt x="2367621" y="200748"/>
                  </a:lnTo>
                  <a:lnTo>
                    <a:pt x="2419089" y="336188"/>
                  </a:lnTo>
                  <a:lnTo>
                    <a:pt x="2470556" y="492816"/>
                  </a:lnTo>
                  <a:lnTo>
                    <a:pt x="2522024" y="660383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4512B9-B728-37DB-2770-6F93EDC97C12}"/>
                </a:ext>
              </a:extLst>
            </p:cNvPr>
            <p:cNvSpPr/>
            <p:nvPr/>
          </p:nvSpPr>
          <p:spPr>
            <a:xfrm flipV="1">
              <a:off x="7439554" y="2965522"/>
              <a:ext cx="2521871" cy="1320044"/>
            </a:xfrm>
            <a:custGeom>
              <a:avLst/>
              <a:gdLst>
                <a:gd name="connsiteX0" fmla="*/ 153 w 2521871"/>
                <a:gd name="connsiteY0" fmla="*/ 64 h 1320044"/>
                <a:gd name="connsiteX1" fmla="*/ 51620 w 2521871"/>
                <a:gd name="connsiteY1" fmla="*/ 21696 h 1320044"/>
                <a:gd name="connsiteX2" fmla="*/ 103088 w 2521871"/>
                <a:gd name="connsiteY2" fmla="*/ 85110 h 1320044"/>
                <a:gd name="connsiteX3" fmla="*/ 154556 w 2521871"/>
                <a:gd name="connsiteY3" fmla="*/ 186145 h 1320044"/>
                <a:gd name="connsiteX4" fmla="*/ 206024 w 2521871"/>
                <a:gd name="connsiteY4" fmla="*/ 318268 h 1320044"/>
                <a:gd name="connsiteX5" fmla="*/ 257492 w 2521871"/>
                <a:gd name="connsiteY5" fmla="*/ 472767 h 1320044"/>
                <a:gd name="connsiteX6" fmla="*/ 308959 w 2521871"/>
                <a:gd name="connsiteY6" fmla="*/ 639592 h 1320044"/>
                <a:gd name="connsiteX7" fmla="*/ 360427 w 2521871"/>
                <a:gd name="connsiteY7" fmla="*/ 807753 h 1320044"/>
                <a:gd name="connsiteX8" fmla="*/ 411895 w 2521871"/>
                <a:gd name="connsiteY8" fmla="*/ 966361 h 1320044"/>
                <a:gd name="connsiteX9" fmla="*/ 463363 w 2521871"/>
                <a:gd name="connsiteY9" fmla="*/ 1104969 h 1320044"/>
                <a:gd name="connsiteX10" fmla="*/ 514830 w 2521871"/>
                <a:gd name="connsiteY10" fmla="*/ 1214469 h 1320044"/>
                <a:gd name="connsiteX11" fmla="*/ 566298 w 2521871"/>
                <a:gd name="connsiteY11" fmla="*/ 1287783 h 1320044"/>
                <a:gd name="connsiteX12" fmla="*/ 617766 w 2521871"/>
                <a:gd name="connsiteY12" fmla="*/ 1320109 h 1320044"/>
                <a:gd name="connsiteX13" fmla="*/ 669234 w 2521871"/>
                <a:gd name="connsiteY13" fmla="*/ 1309317 h 1320044"/>
                <a:gd name="connsiteX14" fmla="*/ 720701 w 2521871"/>
                <a:gd name="connsiteY14" fmla="*/ 1256052 h 1320044"/>
                <a:gd name="connsiteX15" fmla="*/ 772169 w 2521871"/>
                <a:gd name="connsiteY15" fmla="*/ 1163828 h 1320044"/>
                <a:gd name="connsiteX16" fmla="*/ 823637 w 2521871"/>
                <a:gd name="connsiteY16" fmla="*/ 1038783 h 1320044"/>
                <a:gd name="connsiteX17" fmla="*/ 875105 w 2521871"/>
                <a:gd name="connsiteY17" fmla="*/ 888938 h 1320044"/>
                <a:gd name="connsiteX18" fmla="*/ 926573 w 2521871"/>
                <a:gd name="connsiteY18" fmla="*/ 724192 h 1320044"/>
                <a:gd name="connsiteX19" fmla="*/ 978040 w 2521871"/>
                <a:gd name="connsiteY19" fmla="*/ 555338 h 1320044"/>
                <a:gd name="connsiteX20" fmla="*/ 1029508 w 2521871"/>
                <a:gd name="connsiteY20" fmla="*/ 393364 h 1320044"/>
                <a:gd name="connsiteX21" fmla="*/ 1080976 w 2521871"/>
                <a:gd name="connsiteY21" fmla="*/ 248865 h 1320044"/>
                <a:gd name="connsiteX22" fmla="*/ 1132444 w 2521871"/>
                <a:gd name="connsiteY22" fmla="*/ 131296 h 1320044"/>
                <a:gd name="connsiteX23" fmla="*/ 1183911 w 2521871"/>
                <a:gd name="connsiteY23" fmla="*/ 48329 h 1320044"/>
                <a:gd name="connsiteX24" fmla="*/ 1235379 w 2521871"/>
                <a:gd name="connsiteY24" fmla="*/ 5509 h 1320044"/>
                <a:gd name="connsiteX25" fmla="*/ 1286847 w 2521871"/>
                <a:gd name="connsiteY25" fmla="*/ 5509 h 1320044"/>
                <a:gd name="connsiteX26" fmla="*/ 1338315 w 2521871"/>
                <a:gd name="connsiteY26" fmla="*/ 48329 h 1320044"/>
                <a:gd name="connsiteX27" fmla="*/ 1389783 w 2521871"/>
                <a:gd name="connsiteY27" fmla="*/ 131296 h 1320044"/>
                <a:gd name="connsiteX28" fmla="*/ 1441250 w 2521871"/>
                <a:gd name="connsiteY28" fmla="*/ 248816 h 1320044"/>
                <a:gd name="connsiteX29" fmla="*/ 1492718 w 2521871"/>
                <a:gd name="connsiteY29" fmla="*/ 393315 h 1320044"/>
                <a:gd name="connsiteX30" fmla="*/ 1544186 w 2521871"/>
                <a:gd name="connsiteY30" fmla="*/ 555288 h 1320044"/>
                <a:gd name="connsiteX31" fmla="*/ 1595604 w 2521871"/>
                <a:gd name="connsiteY31" fmla="*/ 724192 h 1320044"/>
                <a:gd name="connsiteX32" fmla="*/ 1647072 w 2521871"/>
                <a:gd name="connsiteY32" fmla="*/ 888938 h 1320044"/>
                <a:gd name="connsiteX33" fmla="*/ 1698540 w 2521871"/>
                <a:gd name="connsiteY33" fmla="*/ 1038734 h 1320044"/>
                <a:gd name="connsiteX34" fmla="*/ 1750007 w 2521871"/>
                <a:gd name="connsiteY34" fmla="*/ 1163828 h 1320044"/>
                <a:gd name="connsiteX35" fmla="*/ 1801475 w 2521871"/>
                <a:gd name="connsiteY35" fmla="*/ 1256002 h 1320044"/>
                <a:gd name="connsiteX36" fmla="*/ 1852943 w 2521871"/>
                <a:gd name="connsiteY36" fmla="*/ 1309267 h 1320044"/>
                <a:gd name="connsiteX37" fmla="*/ 1904411 w 2521871"/>
                <a:gd name="connsiteY37" fmla="*/ 1320109 h 1320044"/>
                <a:gd name="connsiteX38" fmla="*/ 1955879 w 2521871"/>
                <a:gd name="connsiteY38" fmla="*/ 1287783 h 1320044"/>
                <a:gd name="connsiteX39" fmla="*/ 2007346 w 2521871"/>
                <a:gd name="connsiteY39" fmla="*/ 1214519 h 1320044"/>
                <a:gd name="connsiteX40" fmla="*/ 2058814 w 2521871"/>
                <a:gd name="connsiteY40" fmla="*/ 1104969 h 1320044"/>
                <a:gd name="connsiteX41" fmla="*/ 2110282 w 2521871"/>
                <a:gd name="connsiteY41" fmla="*/ 966361 h 1320044"/>
                <a:gd name="connsiteX42" fmla="*/ 2161750 w 2521871"/>
                <a:gd name="connsiteY42" fmla="*/ 807803 h 1320044"/>
                <a:gd name="connsiteX43" fmla="*/ 2213217 w 2521871"/>
                <a:gd name="connsiteY43" fmla="*/ 639641 h 1320044"/>
                <a:gd name="connsiteX44" fmla="*/ 2264685 w 2521871"/>
                <a:gd name="connsiteY44" fmla="*/ 472816 h 1320044"/>
                <a:gd name="connsiteX45" fmla="*/ 2316153 w 2521871"/>
                <a:gd name="connsiteY45" fmla="*/ 318318 h 1320044"/>
                <a:gd name="connsiteX46" fmla="*/ 2367621 w 2521871"/>
                <a:gd name="connsiteY46" fmla="*/ 186195 h 1320044"/>
                <a:gd name="connsiteX47" fmla="*/ 2419089 w 2521871"/>
                <a:gd name="connsiteY47" fmla="*/ 85110 h 1320044"/>
                <a:gd name="connsiteX48" fmla="*/ 2470556 w 2521871"/>
                <a:gd name="connsiteY48" fmla="*/ 21696 h 1320044"/>
                <a:gd name="connsiteX49" fmla="*/ 2522024 w 2521871"/>
                <a:gd name="connsiteY49" fmla="*/ 64 h 132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521871" h="1320044">
                  <a:moveTo>
                    <a:pt x="153" y="64"/>
                  </a:moveTo>
                  <a:lnTo>
                    <a:pt x="51620" y="21696"/>
                  </a:lnTo>
                  <a:lnTo>
                    <a:pt x="103088" y="85110"/>
                  </a:lnTo>
                  <a:lnTo>
                    <a:pt x="154556" y="186145"/>
                  </a:lnTo>
                  <a:lnTo>
                    <a:pt x="206024" y="318268"/>
                  </a:lnTo>
                  <a:lnTo>
                    <a:pt x="257492" y="472767"/>
                  </a:lnTo>
                  <a:lnTo>
                    <a:pt x="308959" y="639592"/>
                  </a:lnTo>
                  <a:lnTo>
                    <a:pt x="360427" y="807753"/>
                  </a:lnTo>
                  <a:lnTo>
                    <a:pt x="411895" y="966361"/>
                  </a:lnTo>
                  <a:lnTo>
                    <a:pt x="463363" y="1104969"/>
                  </a:lnTo>
                  <a:lnTo>
                    <a:pt x="514830" y="1214469"/>
                  </a:lnTo>
                  <a:lnTo>
                    <a:pt x="566298" y="1287783"/>
                  </a:lnTo>
                  <a:lnTo>
                    <a:pt x="617766" y="1320109"/>
                  </a:lnTo>
                  <a:lnTo>
                    <a:pt x="669234" y="1309317"/>
                  </a:lnTo>
                  <a:lnTo>
                    <a:pt x="720701" y="1256052"/>
                  </a:lnTo>
                  <a:lnTo>
                    <a:pt x="772169" y="1163828"/>
                  </a:lnTo>
                  <a:lnTo>
                    <a:pt x="823637" y="1038783"/>
                  </a:lnTo>
                  <a:lnTo>
                    <a:pt x="875105" y="888938"/>
                  </a:lnTo>
                  <a:lnTo>
                    <a:pt x="926573" y="724192"/>
                  </a:lnTo>
                  <a:lnTo>
                    <a:pt x="978040" y="555338"/>
                  </a:lnTo>
                  <a:lnTo>
                    <a:pt x="1029508" y="393364"/>
                  </a:lnTo>
                  <a:lnTo>
                    <a:pt x="1080976" y="248865"/>
                  </a:lnTo>
                  <a:lnTo>
                    <a:pt x="1132444" y="131296"/>
                  </a:lnTo>
                  <a:lnTo>
                    <a:pt x="1183911" y="48329"/>
                  </a:lnTo>
                  <a:lnTo>
                    <a:pt x="1235379" y="5509"/>
                  </a:lnTo>
                  <a:lnTo>
                    <a:pt x="1286847" y="5509"/>
                  </a:lnTo>
                  <a:lnTo>
                    <a:pt x="1338315" y="48329"/>
                  </a:lnTo>
                  <a:lnTo>
                    <a:pt x="1389783" y="131296"/>
                  </a:lnTo>
                  <a:lnTo>
                    <a:pt x="1441250" y="248816"/>
                  </a:lnTo>
                  <a:lnTo>
                    <a:pt x="1492718" y="393315"/>
                  </a:lnTo>
                  <a:lnTo>
                    <a:pt x="1544186" y="555288"/>
                  </a:lnTo>
                  <a:lnTo>
                    <a:pt x="1595604" y="724192"/>
                  </a:lnTo>
                  <a:lnTo>
                    <a:pt x="1647072" y="888938"/>
                  </a:lnTo>
                  <a:lnTo>
                    <a:pt x="1698540" y="1038734"/>
                  </a:lnTo>
                  <a:lnTo>
                    <a:pt x="1750007" y="1163828"/>
                  </a:lnTo>
                  <a:lnTo>
                    <a:pt x="1801475" y="1256002"/>
                  </a:lnTo>
                  <a:lnTo>
                    <a:pt x="1852943" y="1309267"/>
                  </a:lnTo>
                  <a:lnTo>
                    <a:pt x="1904411" y="1320109"/>
                  </a:lnTo>
                  <a:lnTo>
                    <a:pt x="1955879" y="1287783"/>
                  </a:lnTo>
                  <a:lnTo>
                    <a:pt x="2007346" y="1214519"/>
                  </a:lnTo>
                  <a:lnTo>
                    <a:pt x="2058814" y="1104969"/>
                  </a:lnTo>
                  <a:lnTo>
                    <a:pt x="2110282" y="966361"/>
                  </a:lnTo>
                  <a:lnTo>
                    <a:pt x="2161750" y="807803"/>
                  </a:lnTo>
                  <a:lnTo>
                    <a:pt x="2213217" y="639641"/>
                  </a:lnTo>
                  <a:lnTo>
                    <a:pt x="2264685" y="472816"/>
                  </a:lnTo>
                  <a:lnTo>
                    <a:pt x="2316153" y="318318"/>
                  </a:lnTo>
                  <a:lnTo>
                    <a:pt x="2367621" y="186195"/>
                  </a:lnTo>
                  <a:lnTo>
                    <a:pt x="2419089" y="85110"/>
                  </a:lnTo>
                  <a:lnTo>
                    <a:pt x="2470556" y="21696"/>
                  </a:lnTo>
                  <a:lnTo>
                    <a:pt x="2522024" y="64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1356F6-67A6-2CF3-871E-A2E4C69245D6}"/>
              </a:ext>
            </a:extLst>
          </p:cNvPr>
          <p:cNvSpPr/>
          <p:nvPr/>
        </p:nvSpPr>
        <p:spPr>
          <a:xfrm flipV="1">
            <a:off x="1068362" y="3733789"/>
            <a:ext cx="3252733" cy="16344"/>
          </a:xfrm>
          <a:custGeom>
            <a:avLst/>
            <a:gdLst>
              <a:gd name="connsiteX0" fmla="*/ 153 w 2521871"/>
              <a:gd name="connsiteY0" fmla="*/ 63 h 12672"/>
              <a:gd name="connsiteX1" fmla="*/ 2522024 w 2521871"/>
              <a:gd name="connsiteY1" fmla="*/ 63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63"/>
                </a:moveTo>
                <a:lnTo>
                  <a:pt x="2522024" y="63"/>
                </a:lnTo>
              </a:path>
            </a:pathLst>
          </a:custGeom>
          <a:noFill/>
          <a:ln w="57150" cap="flat">
            <a:solidFill>
              <a:srgbClr val="BFFF00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CAABA3-F657-8586-498C-E91854266960}"/>
              </a:ext>
            </a:extLst>
          </p:cNvPr>
          <p:cNvSpPr/>
          <p:nvPr/>
        </p:nvSpPr>
        <p:spPr>
          <a:xfrm flipV="1">
            <a:off x="1068362" y="2881592"/>
            <a:ext cx="3252733" cy="16344"/>
          </a:xfrm>
          <a:custGeom>
            <a:avLst/>
            <a:gdLst>
              <a:gd name="connsiteX0" fmla="*/ 153 w 2521871"/>
              <a:gd name="connsiteY0" fmla="*/ -41 h 12672"/>
              <a:gd name="connsiteX1" fmla="*/ 2522024 w 2521871"/>
              <a:gd name="connsiteY1" fmla="*/ -41 h 1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1871" h="12672">
                <a:moveTo>
                  <a:pt x="153" y="-41"/>
                </a:moveTo>
                <a:lnTo>
                  <a:pt x="2522024" y="-41"/>
                </a:lnTo>
              </a:path>
            </a:pathLst>
          </a:custGeom>
          <a:noFill/>
          <a:ln w="57150" cap="flat">
            <a:solidFill>
              <a:srgbClr val="007F7F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92B037C-A38A-7BCC-D57D-1E1139B11B76}"/>
              </a:ext>
            </a:extLst>
          </p:cNvPr>
          <p:cNvGrpSpPr/>
          <p:nvPr/>
        </p:nvGrpSpPr>
        <p:grpSpPr>
          <a:xfrm>
            <a:off x="1084294" y="4978057"/>
            <a:ext cx="1028181" cy="1326956"/>
            <a:chOff x="4815096" y="4106301"/>
            <a:chExt cx="660318" cy="85219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4815096" y="4106301"/>
              <a:ext cx="660318" cy="852197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4877002" y="4237255"/>
              <a:ext cx="278196" cy="16344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5205390" y="4171169"/>
              <a:ext cx="43232" cy="109309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5264099" y="4252774"/>
              <a:ext cx="69837" cy="51334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5349321" y="4225082"/>
              <a:ext cx="22511" cy="42395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4877002" y="4433976"/>
              <a:ext cx="278196" cy="16344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5207875" y="4367943"/>
              <a:ext cx="43232" cy="109309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5264994" y="4419667"/>
              <a:ext cx="66550" cy="102413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5346834" y="4421855"/>
              <a:ext cx="22511" cy="42395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4877002" y="4630759"/>
              <a:ext cx="278196" cy="16344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5235878" y="4564717"/>
              <a:ext cx="43232" cy="109309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5294316" y="4617463"/>
              <a:ext cx="58581" cy="80194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4877002" y="4827543"/>
              <a:ext cx="278196" cy="16344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5237889" y="4761491"/>
              <a:ext cx="43232" cy="109309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5296328" y="4843097"/>
              <a:ext cx="51418" cy="72532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5554400" y="2029232"/>
            <a:ext cx="2512531" cy="2864903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869908" y="2771210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781743" y="2804191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6490707" y="2592490"/>
            <a:ext cx="665503" cy="1031275"/>
            <a:chOff x="9097356" y="2737273"/>
            <a:chExt cx="633434" cy="98157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 dirty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sz="200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93998" y="2706401"/>
                  <a:ext cx="319086" cy="380829"/>
                </a:xfrm>
                <a:prstGeom prst="rect">
                  <a:avLst/>
                </a:prstGeom>
                <a:blipFill>
                  <a:blip r:embed="rId3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000" i="1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sz="2000" dirty="0">
                    <a:solidFill>
                      <a:srgbClr val="BFFF00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28228" y="3368893"/>
                  <a:ext cx="319086" cy="3808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itle 4">
            <a:extLst>
              <a:ext uri="{FF2B5EF4-FFF2-40B4-BE49-F238E27FC236}">
                <a16:creationId xmlns:a16="http://schemas.microsoft.com/office/drawing/2014/main" id="{7C5FFAAE-77E2-D8B5-974F-495BBB1D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7507"/>
            <a:ext cx="7886700" cy="994172"/>
          </a:xfrm>
        </p:spPr>
        <p:txBody>
          <a:bodyPr>
            <a:noAutofit/>
          </a:bodyPr>
          <a:lstStyle/>
          <a:p>
            <a:r>
              <a:rPr lang="es-ES" dirty="0"/>
              <a:t>Transformada de Park</a:t>
            </a:r>
          </a:p>
        </p:txBody>
      </p:sp>
      <p:sp>
        <p:nvSpPr>
          <p:cNvPr id="19" name="Oval 42">
            <a:extLst>
              <a:ext uri="{FF2B5EF4-FFF2-40B4-BE49-F238E27FC236}">
                <a16:creationId xmlns:a16="http://schemas.microsoft.com/office/drawing/2014/main" id="{C0A0D234-C990-420F-A3ED-CF95B5EBEB71}"/>
              </a:ext>
            </a:extLst>
          </p:cNvPr>
          <p:cNvSpPr/>
          <p:nvPr/>
        </p:nvSpPr>
        <p:spPr>
          <a:xfrm>
            <a:off x="6031961" y="2650956"/>
            <a:ext cx="182770" cy="182770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242FE0A-D011-B478-4413-F05E85BE7FA4}"/>
              </a:ext>
            </a:extLst>
          </p:cNvPr>
          <p:cNvCxnSpPr/>
          <p:nvPr/>
        </p:nvCxnSpPr>
        <p:spPr>
          <a:xfrm>
            <a:off x="1075587" y="2668652"/>
            <a:ext cx="0" cy="2242291"/>
          </a:xfrm>
          <a:prstGeom prst="line">
            <a:avLst/>
          </a:prstGeom>
          <a:ln w="5715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278 C 0.03802 -0.05185 0.10607 -0.05255 0.14896 0.00208 C 0.18976 0.05972 0.18923 0.15116 0.14774 0.20648 C 0.1059 0.26065 0.03854 0.26204 -0.00313 0.20532 C -0.04514 0.14907 -0.04462 0.05833 -0.00295 0.00278 Z " pathEditMode="relative" rAng="18900000" ptsTypes="A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10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35573 -0.00232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67579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A6F0AEA-E5B3-26DD-DFCE-F12F8B1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21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1978019" y="1589582"/>
            <a:ext cx="5187962" cy="3965731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del PMSM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52828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DB484-96F7-2A05-7C83-91C3A1C8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22</a:t>
            </a:fld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798FEC-DC9C-2099-A97A-3AC3E49A2BBD}"/>
              </a:ext>
            </a:extLst>
          </p:cNvPr>
          <p:cNvGrpSpPr/>
          <p:nvPr/>
        </p:nvGrpSpPr>
        <p:grpSpPr>
          <a:xfrm>
            <a:off x="2285405" y="1396734"/>
            <a:ext cx="5433629" cy="4718014"/>
            <a:chOff x="456485" y="2593772"/>
            <a:chExt cx="4237293" cy="367923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6A919A-8068-1209-CEF9-519403EE19BD}"/>
                </a:ext>
              </a:extLst>
            </p:cNvPr>
            <p:cNvSpPr/>
            <p:nvPr/>
          </p:nvSpPr>
          <p:spPr>
            <a:xfrm flipV="1">
              <a:off x="544094" y="3127660"/>
              <a:ext cx="3290929" cy="1098131"/>
            </a:xfrm>
            <a:custGeom>
              <a:avLst/>
              <a:gdLst>
                <a:gd name="connsiteX0" fmla="*/ 65 w 2148428"/>
                <a:gd name="connsiteY0" fmla="*/ 717035 h 716896"/>
                <a:gd name="connsiteX1" fmla="*/ 207740 w 2148428"/>
                <a:gd name="connsiteY1" fmla="*/ 717035 h 716896"/>
                <a:gd name="connsiteX2" fmla="*/ 508532 w 2148428"/>
                <a:gd name="connsiteY2" fmla="*/ 717035 h 716896"/>
                <a:gd name="connsiteX3" fmla="*/ 873751 w 2148428"/>
                <a:gd name="connsiteY3" fmla="*/ 717035 h 716896"/>
                <a:gd name="connsiteX4" fmla="*/ 1274806 w 2148428"/>
                <a:gd name="connsiteY4" fmla="*/ 717035 h 716896"/>
                <a:gd name="connsiteX5" fmla="*/ 1640025 w 2148428"/>
                <a:gd name="connsiteY5" fmla="*/ 717035 h 716896"/>
                <a:gd name="connsiteX6" fmla="*/ 1940817 w 2148428"/>
                <a:gd name="connsiteY6" fmla="*/ 717035 h 716896"/>
                <a:gd name="connsiteX7" fmla="*/ 2148493 w 2148428"/>
                <a:gd name="connsiteY7" fmla="*/ 717035 h 716896"/>
                <a:gd name="connsiteX8" fmla="*/ 2148493 w 2148428"/>
                <a:gd name="connsiteY8" fmla="*/ 139 h 7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8428" h="716896">
                  <a:moveTo>
                    <a:pt x="65" y="717035"/>
                  </a:moveTo>
                  <a:lnTo>
                    <a:pt x="207740" y="717035"/>
                  </a:lnTo>
                  <a:moveTo>
                    <a:pt x="508532" y="717035"/>
                  </a:moveTo>
                  <a:lnTo>
                    <a:pt x="873751" y="717035"/>
                  </a:lnTo>
                  <a:moveTo>
                    <a:pt x="1274806" y="717035"/>
                  </a:moveTo>
                  <a:lnTo>
                    <a:pt x="1640025" y="717035"/>
                  </a:lnTo>
                  <a:moveTo>
                    <a:pt x="1940817" y="717035"/>
                  </a:moveTo>
                  <a:lnTo>
                    <a:pt x="2148493" y="717035"/>
                  </a:lnTo>
                  <a:lnTo>
                    <a:pt x="2148493" y="13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AE5C1F-20D9-D5CE-A84F-7D02D2C112F9}"/>
                </a:ext>
              </a:extLst>
            </p:cNvPr>
            <p:cNvSpPr/>
            <p:nvPr/>
          </p:nvSpPr>
          <p:spPr>
            <a:xfrm flipV="1">
              <a:off x="854528" y="3015472"/>
              <a:ext cx="476106" cy="172923"/>
            </a:xfrm>
            <a:custGeom>
              <a:avLst/>
              <a:gdLst>
                <a:gd name="connsiteX0" fmla="*/ 65 w 310818"/>
                <a:gd name="connsiteY0" fmla="*/ 37693 h 112890"/>
                <a:gd name="connsiteX1" fmla="*/ 46176 w 310818"/>
                <a:gd name="connsiteY1" fmla="*/ 112970 h 112890"/>
                <a:gd name="connsiteX2" fmla="*/ 92288 w 310818"/>
                <a:gd name="connsiteY2" fmla="*/ 37693 h 112890"/>
                <a:gd name="connsiteX3" fmla="*/ 73476 w 310818"/>
                <a:gd name="connsiteY3" fmla="*/ 79 h 112890"/>
                <a:gd name="connsiteX4" fmla="*/ 54714 w 310818"/>
                <a:gd name="connsiteY4" fmla="*/ 37693 h 112890"/>
                <a:gd name="connsiteX5" fmla="*/ 100825 w 310818"/>
                <a:gd name="connsiteY5" fmla="*/ 112970 h 112890"/>
                <a:gd name="connsiteX6" fmla="*/ 146937 w 310818"/>
                <a:gd name="connsiteY6" fmla="*/ 37693 h 112890"/>
                <a:gd name="connsiteX7" fmla="*/ 128174 w 310818"/>
                <a:gd name="connsiteY7" fmla="*/ 79 h 112890"/>
                <a:gd name="connsiteX8" fmla="*/ 109362 w 310818"/>
                <a:gd name="connsiteY8" fmla="*/ 37693 h 112890"/>
                <a:gd name="connsiteX9" fmla="*/ 155474 w 310818"/>
                <a:gd name="connsiteY9" fmla="*/ 112970 h 112890"/>
                <a:gd name="connsiteX10" fmla="*/ 201585 w 310818"/>
                <a:gd name="connsiteY10" fmla="*/ 37693 h 112890"/>
                <a:gd name="connsiteX11" fmla="*/ 182823 w 310818"/>
                <a:gd name="connsiteY11" fmla="*/ 79 h 112890"/>
                <a:gd name="connsiteX12" fmla="*/ 164011 w 310818"/>
                <a:gd name="connsiteY12" fmla="*/ 37693 h 112890"/>
                <a:gd name="connsiteX13" fmla="*/ 210123 w 310818"/>
                <a:gd name="connsiteY13" fmla="*/ 112970 h 112890"/>
                <a:gd name="connsiteX14" fmla="*/ 256234 w 310818"/>
                <a:gd name="connsiteY14" fmla="*/ 37693 h 112890"/>
                <a:gd name="connsiteX15" fmla="*/ 237472 w 310818"/>
                <a:gd name="connsiteY15" fmla="*/ 79 h 112890"/>
                <a:gd name="connsiteX16" fmla="*/ 218660 w 310818"/>
                <a:gd name="connsiteY16" fmla="*/ 37693 h 112890"/>
                <a:gd name="connsiteX17" fmla="*/ 264772 w 310818"/>
                <a:gd name="connsiteY17" fmla="*/ 112970 h 112890"/>
                <a:gd name="connsiteX18" fmla="*/ 310883 w 310818"/>
                <a:gd name="connsiteY18" fmla="*/ 37693 h 1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890">
                  <a:moveTo>
                    <a:pt x="65" y="37693"/>
                  </a:moveTo>
                  <a:cubicBezTo>
                    <a:pt x="65" y="79282"/>
                    <a:pt x="20713" y="112970"/>
                    <a:pt x="46176" y="112970"/>
                  </a:cubicBezTo>
                  <a:cubicBezTo>
                    <a:pt x="71639" y="112970"/>
                    <a:pt x="92288" y="79282"/>
                    <a:pt x="92288" y="37693"/>
                  </a:cubicBezTo>
                  <a:cubicBezTo>
                    <a:pt x="92288" y="16924"/>
                    <a:pt x="83899" y="79"/>
                    <a:pt x="73476" y="79"/>
                  </a:cubicBezTo>
                  <a:cubicBezTo>
                    <a:pt x="63102" y="79"/>
                    <a:pt x="54714" y="16924"/>
                    <a:pt x="54714" y="37693"/>
                  </a:cubicBezTo>
                  <a:cubicBezTo>
                    <a:pt x="54714" y="79282"/>
                    <a:pt x="75362" y="112970"/>
                    <a:pt x="100825" y="112970"/>
                  </a:cubicBezTo>
                  <a:cubicBezTo>
                    <a:pt x="126288" y="112970"/>
                    <a:pt x="146937" y="79282"/>
                    <a:pt x="146937" y="37693"/>
                  </a:cubicBezTo>
                  <a:cubicBezTo>
                    <a:pt x="146937" y="16924"/>
                    <a:pt x="138548" y="79"/>
                    <a:pt x="128174" y="79"/>
                  </a:cubicBezTo>
                  <a:cubicBezTo>
                    <a:pt x="117751" y="79"/>
                    <a:pt x="109362" y="16924"/>
                    <a:pt x="109362" y="37693"/>
                  </a:cubicBezTo>
                  <a:cubicBezTo>
                    <a:pt x="109362" y="79282"/>
                    <a:pt x="130011" y="112970"/>
                    <a:pt x="155474" y="112970"/>
                  </a:cubicBezTo>
                  <a:cubicBezTo>
                    <a:pt x="180937" y="112970"/>
                    <a:pt x="201585" y="79282"/>
                    <a:pt x="201585" y="37693"/>
                  </a:cubicBezTo>
                  <a:cubicBezTo>
                    <a:pt x="201585" y="16924"/>
                    <a:pt x="193197" y="79"/>
                    <a:pt x="182823" y="79"/>
                  </a:cubicBezTo>
                  <a:cubicBezTo>
                    <a:pt x="172400" y="79"/>
                    <a:pt x="164011" y="16924"/>
                    <a:pt x="164011" y="37693"/>
                  </a:cubicBezTo>
                  <a:cubicBezTo>
                    <a:pt x="164011" y="79282"/>
                    <a:pt x="184660" y="112970"/>
                    <a:pt x="210123" y="112970"/>
                  </a:cubicBezTo>
                  <a:cubicBezTo>
                    <a:pt x="235586" y="112970"/>
                    <a:pt x="256234" y="79282"/>
                    <a:pt x="256234" y="37693"/>
                  </a:cubicBezTo>
                  <a:cubicBezTo>
                    <a:pt x="256234" y="16924"/>
                    <a:pt x="247846" y="79"/>
                    <a:pt x="237472" y="79"/>
                  </a:cubicBezTo>
                  <a:cubicBezTo>
                    <a:pt x="227049" y="79"/>
                    <a:pt x="218660" y="16924"/>
                    <a:pt x="218660" y="37693"/>
                  </a:cubicBezTo>
                  <a:cubicBezTo>
                    <a:pt x="218660" y="79282"/>
                    <a:pt x="239309" y="112970"/>
                    <a:pt x="264772" y="112970"/>
                  </a:cubicBezTo>
                  <a:cubicBezTo>
                    <a:pt x="290235" y="112970"/>
                    <a:pt x="310883" y="79282"/>
                    <a:pt x="310883" y="3769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2B80E9-0A6F-39BD-0F2D-E682130BB27C}"/>
                </a:ext>
              </a:extLst>
            </p:cNvPr>
            <p:cNvSpPr/>
            <p:nvPr/>
          </p:nvSpPr>
          <p:spPr>
            <a:xfrm flipV="1">
              <a:off x="513377" y="3096911"/>
              <a:ext cx="61432" cy="61497"/>
            </a:xfrm>
            <a:custGeom>
              <a:avLst/>
              <a:gdLst>
                <a:gd name="connsiteX0" fmla="*/ 40171 w 40105"/>
                <a:gd name="connsiteY0" fmla="*/ 20156 h 40147"/>
                <a:gd name="connsiteX1" fmla="*/ 20118 w 40105"/>
                <a:gd name="connsiteY1" fmla="*/ 40230 h 40147"/>
                <a:gd name="connsiteX2" fmla="*/ 65 w 40105"/>
                <a:gd name="connsiteY2" fmla="*/ 20156 h 40147"/>
                <a:gd name="connsiteX3" fmla="*/ 20118 w 40105"/>
                <a:gd name="connsiteY3" fmla="*/ 82 h 40147"/>
                <a:gd name="connsiteX4" fmla="*/ 40171 w 40105"/>
                <a:gd name="connsiteY4" fmla="*/ 20156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156"/>
                  </a:moveTo>
                  <a:cubicBezTo>
                    <a:pt x="40171" y="31236"/>
                    <a:pt x="31187" y="40230"/>
                    <a:pt x="20118" y="40230"/>
                  </a:cubicBezTo>
                  <a:cubicBezTo>
                    <a:pt x="9049" y="40230"/>
                    <a:pt x="65" y="31236"/>
                    <a:pt x="65" y="20156"/>
                  </a:cubicBezTo>
                  <a:cubicBezTo>
                    <a:pt x="65" y="9076"/>
                    <a:pt x="9049" y="82"/>
                    <a:pt x="20118" y="82"/>
                  </a:cubicBezTo>
                  <a:cubicBezTo>
                    <a:pt x="31187" y="82"/>
                    <a:pt x="40171" y="9076"/>
                    <a:pt x="40171" y="2015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5816B9-8956-BFFB-FD73-BC17F2A9068A}"/>
                </a:ext>
              </a:extLst>
            </p:cNvPr>
            <p:cNvSpPr/>
            <p:nvPr/>
          </p:nvSpPr>
          <p:spPr>
            <a:xfrm>
              <a:off x="989630" y="2806701"/>
              <a:ext cx="116478" cy="131824"/>
            </a:xfrm>
            <a:custGeom>
              <a:avLst/>
              <a:gdLst>
                <a:gd name="connsiteX0" fmla="*/ 42179 w 76041"/>
                <a:gd name="connsiteY0" fmla="*/ 9811 h 86059"/>
                <a:gd name="connsiteX1" fmla="*/ 55481 w 76041"/>
                <a:gd name="connsiteY1" fmla="*/ 4047 h 86059"/>
                <a:gd name="connsiteX2" fmla="*/ 60246 w 76041"/>
                <a:gd name="connsiteY2" fmla="*/ 1662 h 86059"/>
                <a:gd name="connsiteX3" fmla="*/ 58260 w 76041"/>
                <a:gd name="connsiteY3" fmla="*/ 72 h 86059"/>
                <a:gd name="connsiteX4" fmla="*/ 39597 w 76041"/>
                <a:gd name="connsiteY4" fmla="*/ 470 h 86059"/>
                <a:gd name="connsiteX5" fmla="*/ 22920 w 76041"/>
                <a:gd name="connsiteY5" fmla="*/ 72 h 86059"/>
                <a:gd name="connsiteX6" fmla="*/ 20537 w 76041"/>
                <a:gd name="connsiteY6" fmla="*/ 2656 h 86059"/>
                <a:gd name="connsiteX7" fmla="*/ 24111 w 76041"/>
                <a:gd name="connsiteY7" fmla="*/ 4047 h 86059"/>
                <a:gd name="connsiteX8" fmla="*/ 28876 w 76041"/>
                <a:gd name="connsiteY8" fmla="*/ 4246 h 86059"/>
                <a:gd name="connsiteX9" fmla="*/ 32251 w 76041"/>
                <a:gd name="connsiteY9" fmla="*/ 6234 h 86059"/>
                <a:gd name="connsiteX10" fmla="*/ 31656 w 76041"/>
                <a:gd name="connsiteY10" fmla="*/ 8619 h 86059"/>
                <a:gd name="connsiteX11" fmla="*/ 14978 w 76041"/>
                <a:gd name="connsiteY11" fmla="*/ 76393 h 86059"/>
                <a:gd name="connsiteX12" fmla="*/ 3463 w 76041"/>
                <a:gd name="connsiteY12" fmla="*/ 82157 h 86059"/>
                <a:gd name="connsiteX13" fmla="*/ 88 w 76041"/>
                <a:gd name="connsiteY13" fmla="*/ 84740 h 86059"/>
                <a:gd name="connsiteX14" fmla="*/ 3463 w 76041"/>
                <a:gd name="connsiteY14" fmla="*/ 86132 h 86059"/>
                <a:gd name="connsiteX15" fmla="*/ 61636 w 76041"/>
                <a:gd name="connsiteY15" fmla="*/ 86132 h 86059"/>
                <a:gd name="connsiteX16" fmla="*/ 65607 w 76041"/>
                <a:gd name="connsiteY16" fmla="*/ 83945 h 86059"/>
                <a:gd name="connsiteX17" fmla="*/ 75534 w 76041"/>
                <a:gd name="connsiteY17" fmla="*/ 56716 h 86059"/>
                <a:gd name="connsiteX18" fmla="*/ 76129 w 76041"/>
                <a:gd name="connsiteY18" fmla="*/ 54928 h 86059"/>
                <a:gd name="connsiteX19" fmla="*/ 74541 w 76041"/>
                <a:gd name="connsiteY19" fmla="*/ 53536 h 86059"/>
                <a:gd name="connsiteX20" fmla="*/ 72357 w 76041"/>
                <a:gd name="connsiteY20" fmla="*/ 56319 h 86059"/>
                <a:gd name="connsiteX21" fmla="*/ 40789 w 76041"/>
                <a:gd name="connsiteY21" fmla="*/ 82157 h 86059"/>
                <a:gd name="connsiteX22" fmla="*/ 29075 w 76041"/>
                <a:gd name="connsiteY22" fmla="*/ 82157 h 86059"/>
                <a:gd name="connsiteX23" fmla="*/ 26295 w 76041"/>
                <a:gd name="connsiteY23" fmla="*/ 82157 h 86059"/>
                <a:gd name="connsiteX24" fmla="*/ 24508 w 76041"/>
                <a:gd name="connsiteY24" fmla="*/ 80765 h 86059"/>
                <a:gd name="connsiteX25" fmla="*/ 25302 w 76041"/>
                <a:gd name="connsiteY25" fmla="*/ 7798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179" y="9811"/>
                  </a:moveTo>
                  <a:cubicBezTo>
                    <a:pt x="43370" y="5439"/>
                    <a:pt x="43767" y="4047"/>
                    <a:pt x="55481" y="4047"/>
                  </a:cubicBezTo>
                  <a:cubicBezTo>
                    <a:pt x="59253" y="4047"/>
                    <a:pt x="60246" y="4047"/>
                    <a:pt x="60246" y="1662"/>
                  </a:cubicBezTo>
                  <a:cubicBezTo>
                    <a:pt x="60246" y="72"/>
                    <a:pt x="58856" y="72"/>
                    <a:pt x="58260" y="72"/>
                  </a:cubicBezTo>
                  <a:cubicBezTo>
                    <a:pt x="54091" y="72"/>
                    <a:pt x="43767" y="470"/>
                    <a:pt x="39597" y="470"/>
                  </a:cubicBezTo>
                  <a:cubicBezTo>
                    <a:pt x="35825" y="470"/>
                    <a:pt x="26692" y="72"/>
                    <a:pt x="22920" y="72"/>
                  </a:cubicBezTo>
                  <a:cubicBezTo>
                    <a:pt x="22126" y="72"/>
                    <a:pt x="20537" y="72"/>
                    <a:pt x="20537" y="2656"/>
                  </a:cubicBezTo>
                  <a:cubicBezTo>
                    <a:pt x="20537" y="4047"/>
                    <a:pt x="21729" y="4047"/>
                    <a:pt x="24111" y="4047"/>
                  </a:cubicBezTo>
                  <a:cubicBezTo>
                    <a:pt x="24310" y="4047"/>
                    <a:pt x="26692" y="4047"/>
                    <a:pt x="28876" y="4246"/>
                  </a:cubicBezTo>
                  <a:cubicBezTo>
                    <a:pt x="31060" y="4445"/>
                    <a:pt x="32251" y="4644"/>
                    <a:pt x="32251" y="6234"/>
                  </a:cubicBezTo>
                  <a:cubicBezTo>
                    <a:pt x="32251" y="6830"/>
                    <a:pt x="32053" y="7029"/>
                    <a:pt x="31656" y="8619"/>
                  </a:cubicBezTo>
                  <a:lnTo>
                    <a:pt x="14978" y="76393"/>
                  </a:lnTo>
                  <a:cubicBezTo>
                    <a:pt x="13588" y="81163"/>
                    <a:pt x="13390" y="82157"/>
                    <a:pt x="3463" y="82157"/>
                  </a:cubicBezTo>
                  <a:cubicBezTo>
                    <a:pt x="1279" y="82157"/>
                    <a:pt x="88" y="82157"/>
                    <a:pt x="88" y="84740"/>
                  </a:cubicBezTo>
                  <a:cubicBezTo>
                    <a:pt x="88" y="86132"/>
                    <a:pt x="1080" y="86132"/>
                    <a:pt x="3463" y="86132"/>
                  </a:cubicBezTo>
                  <a:lnTo>
                    <a:pt x="61636" y="86132"/>
                  </a:lnTo>
                  <a:cubicBezTo>
                    <a:pt x="64812" y="86132"/>
                    <a:pt x="64812" y="86132"/>
                    <a:pt x="65607" y="83945"/>
                  </a:cubicBezTo>
                  <a:lnTo>
                    <a:pt x="75534" y="56716"/>
                  </a:lnTo>
                  <a:cubicBezTo>
                    <a:pt x="76129" y="55325"/>
                    <a:pt x="76129" y="55126"/>
                    <a:pt x="76129" y="54928"/>
                  </a:cubicBezTo>
                  <a:cubicBezTo>
                    <a:pt x="76129" y="54530"/>
                    <a:pt x="75732" y="53536"/>
                    <a:pt x="74541" y="53536"/>
                  </a:cubicBezTo>
                  <a:cubicBezTo>
                    <a:pt x="73350" y="53536"/>
                    <a:pt x="73350" y="54331"/>
                    <a:pt x="72357" y="56319"/>
                  </a:cubicBezTo>
                  <a:cubicBezTo>
                    <a:pt x="68188" y="67847"/>
                    <a:pt x="62628" y="82157"/>
                    <a:pt x="40789" y="82157"/>
                  </a:cubicBezTo>
                  <a:lnTo>
                    <a:pt x="29075" y="82157"/>
                  </a:lnTo>
                  <a:cubicBezTo>
                    <a:pt x="27288" y="82157"/>
                    <a:pt x="26891" y="82157"/>
                    <a:pt x="26295" y="82157"/>
                  </a:cubicBezTo>
                  <a:cubicBezTo>
                    <a:pt x="24905" y="81958"/>
                    <a:pt x="24508" y="81759"/>
                    <a:pt x="24508" y="80765"/>
                  </a:cubicBezTo>
                  <a:cubicBezTo>
                    <a:pt x="24508" y="80368"/>
                    <a:pt x="24508" y="80169"/>
                    <a:pt x="25302" y="7798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67B68-E216-B7FB-0296-34D5E7B6F7C9}"/>
                </a:ext>
              </a:extLst>
            </p:cNvPr>
            <p:cNvSpPr/>
            <p:nvPr/>
          </p:nvSpPr>
          <p:spPr>
            <a:xfrm>
              <a:off x="1121445" y="2873693"/>
              <a:ext cx="69339" cy="94986"/>
            </a:xfrm>
            <a:custGeom>
              <a:avLst/>
              <a:gdLst>
                <a:gd name="connsiteX0" fmla="*/ 45163 w 45267"/>
                <a:gd name="connsiteY0" fmla="*/ 2658 h 62010"/>
                <a:gd name="connsiteX1" fmla="*/ 45362 w 45267"/>
                <a:gd name="connsiteY1" fmla="*/ 1266 h 62010"/>
                <a:gd name="connsiteX2" fmla="*/ 43972 w 45267"/>
                <a:gd name="connsiteY2" fmla="*/ 74 h 62010"/>
                <a:gd name="connsiteX3" fmla="*/ 32655 w 45267"/>
                <a:gd name="connsiteY3" fmla="*/ 869 h 62010"/>
                <a:gd name="connsiteX4" fmla="*/ 30868 w 45267"/>
                <a:gd name="connsiteY4" fmla="*/ 3055 h 62010"/>
                <a:gd name="connsiteX5" fmla="*/ 33052 w 45267"/>
                <a:gd name="connsiteY5" fmla="*/ 4248 h 62010"/>
                <a:gd name="connsiteX6" fmla="*/ 37222 w 45267"/>
                <a:gd name="connsiteY6" fmla="*/ 5440 h 62010"/>
                <a:gd name="connsiteX7" fmla="*/ 37023 w 45267"/>
                <a:gd name="connsiteY7" fmla="*/ 7428 h 62010"/>
                <a:gd name="connsiteX8" fmla="*/ 31861 w 45267"/>
                <a:gd name="connsiteY8" fmla="*/ 27501 h 62010"/>
                <a:gd name="connsiteX9" fmla="*/ 22927 w 45267"/>
                <a:gd name="connsiteY9" fmla="*/ 22334 h 62010"/>
                <a:gd name="connsiteX10" fmla="*/ 94 w 45267"/>
                <a:gd name="connsiteY10" fmla="*/ 47575 h 62010"/>
                <a:gd name="connsiteX11" fmla="*/ 13397 w 45267"/>
                <a:gd name="connsiteY11" fmla="*/ 62084 h 62010"/>
                <a:gd name="connsiteX12" fmla="*/ 25905 w 45267"/>
                <a:gd name="connsiteY12" fmla="*/ 55923 h 62010"/>
                <a:gd name="connsiteX13" fmla="*/ 35038 w 45267"/>
                <a:gd name="connsiteY13" fmla="*/ 62084 h 62010"/>
                <a:gd name="connsiteX14" fmla="*/ 41987 w 45267"/>
                <a:gd name="connsiteY14" fmla="*/ 57513 h 62010"/>
                <a:gd name="connsiteX15" fmla="*/ 45163 w 45267"/>
                <a:gd name="connsiteY15" fmla="*/ 48768 h 62010"/>
                <a:gd name="connsiteX16" fmla="*/ 43575 w 45267"/>
                <a:gd name="connsiteY16" fmla="*/ 47575 h 62010"/>
                <a:gd name="connsiteX17" fmla="*/ 41788 w 45267"/>
                <a:gd name="connsiteY17" fmla="*/ 50159 h 62010"/>
                <a:gd name="connsiteX18" fmla="*/ 35236 w 45267"/>
                <a:gd name="connsiteY18" fmla="*/ 59699 h 62010"/>
                <a:gd name="connsiteX19" fmla="*/ 32457 w 45267"/>
                <a:gd name="connsiteY19" fmla="*/ 55327 h 62010"/>
                <a:gd name="connsiteX20" fmla="*/ 32854 w 45267"/>
                <a:gd name="connsiteY20" fmla="*/ 51749 h 62010"/>
                <a:gd name="connsiteX21" fmla="*/ 26302 w 45267"/>
                <a:gd name="connsiteY21" fmla="*/ 50159 h 62010"/>
                <a:gd name="connsiteX22" fmla="*/ 21735 w 45267"/>
                <a:gd name="connsiteY22" fmla="*/ 56122 h 62010"/>
                <a:gd name="connsiteX23" fmla="*/ 13595 w 45267"/>
                <a:gd name="connsiteY23" fmla="*/ 59699 h 62010"/>
                <a:gd name="connsiteX24" fmla="*/ 7242 w 45267"/>
                <a:gd name="connsiteY24" fmla="*/ 51153 h 62010"/>
                <a:gd name="connsiteX25" fmla="*/ 11808 w 45267"/>
                <a:gd name="connsiteY25" fmla="*/ 33265 h 62010"/>
                <a:gd name="connsiteX26" fmla="*/ 22927 w 45267"/>
                <a:gd name="connsiteY26" fmla="*/ 24918 h 62010"/>
                <a:gd name="connsiteX27" fmla="*/ 30670 w 45267"/>
                <a:gd name="connsiteY27" fmla="*/ 32470 h 62010"/>
                <a:gd name="connsiteX28" fmla="*/ 30471 w 45267"/>
                <a:gd name="connsiteY28" fmla="*/ 3366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63" y="2658"/>
                  </a:moveTo>
                  <a:cubicBezTo>
                    <a:pt x="45163" y="2459"/>
                    <a:pt x="45362" y="1465"/>
                    <a:pt x="45362" y="1266"/>
                  </a:cubicBezTo>
                  <a:cubicBezTo>
                    <a:pt x="45362" y="869"/>
                    <a:pt x="45163" y="74"/>
                    <a:pt x="43972" y="74"/>
                  </a:cubicBezTo>
                  <a:cubicBezTo>
                    <a:pt x="42185" y="74"/>
                    <a:pt x="34839" y="670"/>
                    <a:pt x="32655" y="869"/>
                  </a:cubicBezTo>
                  <a:cubicBezTo>
                    <a:pt x="32060" y="1068"/>
                    <a:pt x="30868" y="1068"/>
                    <a:pt x="30868" y="3055"/>
                  </a:cubicBezTo>
                  <a:cubicBezTo>
                    <a:pt x="30868" y="4248"/>
                    <a:pt x="32060" y="4248"/>
                    <a:pt x="33052" y="4248"/>
                  </a:cubicBezTo>
                  <a:cubicBezTo>
                    <a:pt x="37222" y="4248"/>
                    <a:pt x="37222" y="4844"/>
                    <a:pt x="37222" y="5440"/>
                  </a:cubicBezTo>
                  <a:cubicBezTo>
                    <a:pt x="37222" y="6036"/>
                    <a:pt x="37222" y="6633"/>
                    <a:pt x="37023" y="7428"/>
                  </a:cubicBezTo>
                  <a:lnTo>
                    <a:pt x="31861" y="27501"/>
                  </a:lnTo>
                  <a:cubicBezTo>
                    <a:pt x="30074" y="24719"/>
                    <a:pt x="27096" y="22334"/>
                    <a:pt x="22927" y="22334"/>
                  </a:cubicBezTo>
                  <a:cubicBezTo>
                    <a:pt x="11610" y="22334"/>
                    <a:pt x="94" y="34855"/>
                    <a:pt x="94" y="47575"/>
                  </a:cubicBezTo>
                  <a:cubicBezTo>
                    <a:pt x="94" y="56122"/>
                    <a:pt x="5852" y="62084"/>
                    <a:pt x="13397" y="62084"/>
                  </a:cubicBezTo>
                  <a:cubicBezTo>
                    <a:pt x="18162" y="62084"/>
                    <a:pt x="22331" y="59500"/>
                    <a:pt x="25905" y="55923"/>
                  </a:cubicBezTo>
                  <a:cubicBezTo>
                    <a:pt x="27692" y="61289"/>
                    <a:pt x="32655" y="62084"/>
                    <a:pt x="35038" y="62084"/>
                  </a:cubicBezTo>
                  <a:cubicBezTo>
                    <a:pt x="38214" y="62084"/>
                    <a:pt x="40398" y="60295"/>
                    <a:pt x="41987" y="57513"/>
                  </a:cubicBezTo>
                  <a:cubicBezTo>
                    <a:pt x="43972" y="54134"/>
                    <a:pt x="45163" y="48967"/>
                    <a:pt x="45163" y="48768"/>
                  </a:cubicBezTo>
                  <a:cubicBezTo>
                    <a:pt x="45163" y="47575"/>
                    <a:pt x="43972" y="47575"/>
                    <a:pt x="43575" y="47575"/>
                  </a:cubicBezTo>
                  <a:cubicBezTo>
                    <a:pt x="42384" y="47575"/>
                    <a:pt x="42384" y="47973"/>
                    <a:pt x="41788" y="50159"/>
                  </a:cubicBezTo>
                  <a:cubicBezTo>
                    <a:pt x="40597" y="54532"/>
                    <a:pt x="39009" y="59699"/>
                    <a:pt x="35236" y="59699"/>
                  </a:cubicBezTo>
                  <a:cubicBezTo>
                    <a:pt x="33052" y="59699"/>
                    <a:pt x="32457" y="57712"/>
                    <a:pt x="32457" y="55327"/>
                  </a:cubicBezTo>
                  <a:cubicBezTo>
                    <a:pt x="32457" y="53737"/>
                    <a:pt x="32457" y="52942"/>
                    <a:pt x="32854" y="51749"/>
                  </a:cubicBezTo>
                  <a:close/>
                  <a:moveTo>
                    <a:pt x="26302" y="50159"/>
                  </a:moveTo>
                  <a:cubicBezTo>
                    <a:pt x="25706" y="52743"/>
                    <a:pt x="23721" y="54532"/>
                    <a:pt x="21735" y="56122"/>
                  </a:cubicBezTo>
                  <a:cubicBezTo>
                    <a:pt x="20941" y="56917"/>
                    <a:pt x="17566" y="59699"/>
                    <a:pt x="13595" y="59699"/>
                  </a:cubicBezTo>
                  <a:cubicBezTo>
                    <a:pt x="10418" y="59699"/>
                    <a:pt x="7242" y="57314"/>
                    <a:pt x="7242" y="51153"/>
                  </a:cubicBezTo>
                  <a:cubicBezTo>
                    <a:pt x="7242" y="46383"/>
                    <a:pt x="9823" y="36843"/>
                    <a:pt x="11808" y="33265"/>
                  </a:cubicBezTo>
                  <a:cubicBezTo>
                    <a:pt x="15978" y="26110"/>
                    <a:pt x="20346" y="24918"/>
                    <a:pt x="22927" y="24918"/>
                  </a:cubicBezTo>
                  <a:cubicBezTo>
                    <a:pt x="29081" y="24918"/>
                    <a:pt x="30670" y="31477"/>
                    <a:pt x="30670" y="32470"/>
                  </a:cubicBezTo>
                  <a:cubicBezTo>
                    <a:pt x="30670" y="32868"/>
                    <a:pt x="30471" y="33464"/>
                    <a:pt x="30471" y="3366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E2C330-6800-12F5-BAC8-9EC0027EE6C8}"/>
                </a:ext>
              </a:extLst>
            </p:cNvPr>
            <p:cNvSpPr/>
            <p:nvPr/>
          </p:nvSpPr>
          <p:spPr>
            <a:xfrm flipV="1">
              <a:off x="1874714" y="3012352"/>
              <a:ext cx="629689" cy="230616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69256B-CD50-6F19-9B4F-B9F0BD4232E4}"/>
                </a:ext>
              </a:extLst>
            </p:cNvPr>
            <p:cNvSpPr/>
            <p:nvPr/>
          </p:nvSpPr>
          <p:spPr>
            <a:xfrm>
              <a:off x="2083064" y="2806701"/>
              <a:ext cx="137767" cy="136085"/>
            </a:xfrm>
            <a:custGeom>
              <a:avLst/>
              <a:gdLst>
                <a:gd name="connsiteX0" fmla="*/ 42235 w 89939"/>
                <a:gd name="connsiteY0" fmla="*/ 8817 h 88841"/>
                <a:gd name="connsiteX1" fmla="*/ 45808 w 89939"/>
                <a:gd name="connsiteY1" fmla="*/ 4047 h 88841"/>
                <a:gd name="connsiteX2" fmla="*/ 53353 w 89939"/>
                <a:gd name="connsiteY2" fmla="*/ 4047 h 88841"/>
                <a:gd name="connsiteX3" fmla="*/ 76384 w 89939"/>
                <a:gd name="connsiteY3" fmla="*/ 16370 h 88841"/>
                <a:gd name="connsiteX4" fmla="*/ 69435 w 89939"/>
                <a:gd name="connsiteY4" fmla="*/ 34258 h 88841"/>
                <a:gd name="connsiteX5" fmla="*/ 48191 w 89939"/>
                <a:gd name="connsiteY5" fmla="*/ 41611 h 88841"/>
                <a:gd name="connsiteX6" fmla="*/ 34094 w 89939"/>
                <a:gd name="connsiteY6" fmla="*/ 41611 h 88841"/>
                <a:gd name="connsiteX7" fmla="*/ 60302 w 89939"/>
                <a:gd name="connsiteY7" fmla="*/ 43201 h 88841"/>
                <a:gd name="connsiteX8" fmla="*/ 88098 w 89939"/>
                <a:gd name="connsiteY8" fmla="*/ 18954 h 88841"/>
                <a:gd name="connsiteX9" fmla="*/ 60103 w 89939"/>
                <a:gd name="connsiteY9" fmla="*/ 72 h 88841"/>
                <a:gd name="connsiteX10" fmla="*/ 24366 w 89939"/>
                <a:gd name="connsiteY10" fmla="*/ 72 h 88841"/>
                <a:gd name="connsiteX11" fmla="*/ 20594 w 89939"/>
                <a:gd name="connsiteY11" fmla="*/ 2656 h 88841"/>
                <a:gd name="connsiteX12" fmla="*/ 24167 w 89939"/>
                <a:gd name="connsiteY12" fmla="*/ 4047 h 88841"/>
                <a:gd name="connsiteX13" fmla="*/ 28932 w 89939"/>
                <a:gd name="connsiteY13" fmla="*/ 4246 h 88841"/>
                <a:gd name="connsiteX14" fmla="*/ 32308 w 89939"/>
                <a:gd name="connsiteY14" fmla="*/ 6234 h 88841"/>
                <a:gd name="connsiteX15" fmla="*/ 31910 w 89939"/>
                <a:gd name="connsiteY15" fmla="*/ 8619 h 88841"/>
                <a:gd name="connsiteX16" fmla="*/ 15034 w 89939"/>
                <a:gd name="connsiteY16" fmla="*/ 76393 h 88841"/>
                <a:gd name="connsiteX17" fmla="*/ 3519 w 89939"/>
                <a:gd name="connsiteY17" fmla="*/ 82157 h 88841"/>
                <a:gd name="connsiteX18" fmla="*/ 144 w 89939"/>
                <a:gd name="connsiteY18" fmla="*/ 84740 h 88841"/>
                <a:gd name="connsiteX19" fmla="*/ 1931 w 89939"/>
                <a:gd name="connsiteY19" fmla="*/ 86132 h 88841"/>
                <a:gd name="connsiteX20" fmla="*/ 17814 w 89939"/>
                <a:gd name="connsiteY20" fmla="*/ 85734 h 88841"/>
                <a:gd name="connsiteX21" fmla="*/ 33697 w 89939"/>
                <a:gd name="connsiteY21" fmla="*/ 86132 h 88841"/>
                <a:gd name="connsiteX22" fmla="*/ 36278 w 89939"/>
                <a:gd name="connsiteY22" fmla="*/ 83548 h 88841"/>
                <a:gd name="connsiteX23" fmla="*/ 32705 w 89939"/>
                <a:gd name="connsiteY23" fmla="*/ 82157 h 88841"/>
                <a:gd name="connsiteX24" fmla="*/ 24564 w 89939"/>
                <a:gd name="connsiteY24" fmla="*/ 79970 h 88841"/>
                <a:gd name="connsiteX25" fmla="*/ 24961 w 89939"/>
                <a:gd name="connsiteY25" fmla="*/ 77784 h 88841"/>
                <a:gd name="connsiteX26" fmla="*/ 33300 w 89939"/>
                <a:gd name="connsiteY26" fmla="*/ 44394 h 88841"/>
                <a:gd name="connsiteX27" fmla="*/ 48191 w 89939"/>
                <a:gd name="connsiteY27" fmla="*/ 44394 h 88841"/>
                <a:gd name="connsiteX28" fmla="*/ 61890 w 89939"/>
                <a:gd name="connsiteY28" fmla="*/ 55921 h 88841"/>
                <a:gd name="connsiteX29" fmla="*/ 60103 w 89939"/>
                <a:gd name="connsiteY29" fmla="*/ 64667 h 88841"/>
                <a:gd name="connsiteX30" fmla="*/ 58118 w 89939"/>
                <a:gd name="connsiteY30" fmla="*/ 75200 h 88841"/>
                <a:gd name="connsiteX31" fmla="*/ 74994 w 89939"/>
                <a:gd name="connsiteY31" fmla="*/ 88914 h 88841"/>
                <a:gd name="connsiteX32" fmla="*/ 90083 w 89939"/>
                <a:gd name="connsiteY32" fmla="*/ 74405 h 88841"/>
                <a:gd name="connsiteX33" fmla="*/ 88495 w 89939"/>
                <a:gd name="connsiteY33" fmla="*/ 72815 h 88841"/>
                <a:gd name="connsiteX34" fmla="*/ 86907 w 89939"/>
                <a:gd name="connsiteY34" fmla="*/ 74604 h 88841"/>
                <a:gd name="connsiteX35" fmla="*/ 75391 w 89939"/>
                <a:gd name="connsiteY35" fmla="*/ 86132 h 88841"/>
                <a:gd name="connsiteX36" fmla="*/ 70428 w 89939"/>
                <a:gd name="connsiteY36" fmla="*/ 78380 h 88841"/>
                <a:gd name="connsiteX37" fmla="*/ 71619 w 89939"/>
                <a:gd name="connsiteY37" fmla="*/ 64070 h 88841"/>
                <a:gd name="connsiteX38" fmla="*/ 72215 w 89939"/>
                <a:gd name="connsiteY38" fmla="*/ 58108 h 88841"/>
                <a:gd name="connsiteX39" fmla="*/ 60302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235" y="8817"/>
                  </a:moveTo>
                  <a:cubicBezTo>
                    <a:pt x="43029" y="5836"/>
                    <a:pt x="43227" y="4445"/>
                    <a:pt x="45808" y="4047"/>
                  </a:cubicBezTo>
                  <a:cubicBezTo>
                    <a:pt x="46801" y="4047"/>
                    <a:pt x="50772" y="4047"/>
                    <a:pt x="53353" y="4047"/>
                  </a:cubicBezTo>
                  <a:cubicBezTo>
                    <a:pt x="62287" y="4047"/>
                    <a:pt x="76384" y="4047"/>
                    <a:pt x="76384" y="16370"/>
                  </a:cubicBezTo>
                  <a:cubicBezTo>
                    <a:pt x="76384" y="20742"/>
                    <a:pt x="74200" y="29488"/>
                    <a:pt x="69435" y="34258"/>
                  </a:cubicBezTo>
                  <a:cubicBezTo>
                    <a:pt x="66060" y="37636"/>
                    <a:pt x="59508" y="41611"/>
                    <a:pt x="48191" y="41611"/>
                  </a:cubicBezTo>
                  <a:lnTo>
                    <a:pt x="34094" y="41611"/>
                  </a:lnTo>
                  <a:close/>
                  <a:moveTo>
                    <a:pt x="60302" y="43201"/>
                  </a:moveTo>
                  <a:cubicBezTo>
                    <a:pt x="73009" y="40419"/>
                    <a:pt x="88098" y="31674"/>
                    <a:pt x="88098" y="18954"/>
                  </a:cubicBezTo>
                  <a:cubicBezTo>
                    <a:pt x="88098" y="8221"/>
                    <a:pt x="76583" y="72"/>
                    <a:pt x="60103" y="72"/>
                  </a:cubicBezTo>
                  <a:lnTo>
                    <a:pt x="24366" y="72"/>
                  </a:lnTo>
                  <a:cubicBezTo>
                    <a:pt x="21785" y="72"/>
                    <a:pt x="20594" y="72"/>
                    <a:pt x="20594" y="2656"/>
                  </a:cubicBezTo>
                  <a:cubicBezTo>
                    <a:pt x="20594" y="4047"/>
                    <a:pt x="21785" y="4047"/>
                    <a:pt x="24167" y="4047"/>
                  </a:cubicBezTo>
                  <a:cubicBezTo>
                    <a:pt x="24366" y="4047"/>
                    <a:pt x="26748" y="4047"/>
                    <a:pt x="28932" y="4246"/>
                  </a:cubicBezTo>
                  <a:cubicBezTo>
                    <a:pt x="31315" y="4445"/>
                    <a:pt x="32308" y="4644"/>
                    <a:pt x="32308" y="6234"/>
                  </a:cubicBezTo>
                  <a:cubicBezTo>
                    <a:pt x="32308" y="6830"/>
                    <a:pt x="32308" y="7029"/>
                    <a:pt x="31910" y="8619"/>
                  </a:cubicBezTo>
                  <a:lnTo>
                    <a:pt x="15034" y="76393"/>
                  </a:lnTo>
                  <a:cubicBezTo>
                    <a:pt x="13645" y="81163"/>
                    <a:pt x="13446" y="82157"/>
                    <a:pt x="3519" y="82157"/>
                  </a:cubicBezTo>
                  <a:cubicBezTo>
                    <a:pt x="1335" y="82157"/>
                    <a:pt x="144" y="82157"/>
                    <a:pt x="144" y="84740"/>
                  </a:cubicBezTo>
                  <a:cubicBezTo>
                    <a:pt x="144" y="86132"/>
                    <a:pt x="1732" y="86132"/>
                    <a:pt x="1931" y="86132"/>
                  </a:cubicBezTo>
                  <a:cubicBezTo>
                    <a:pt x="5504" y="86132"/>
                    <a:pt x="14240" y="85734"/>
                    <a:pt x="17814" y="85734"/>
                  </a:cubicBezTo>
                  <a:cubicBezTo>
                    <a:pt x="21388" y="85734"/>
                    <a:pt x="30322" y="86132"/>
                    <a:pt x="33697" y="86132"/>
                  </a:cubicBezTo>
                  <a:cubicBezTo>
                    <a:pt x="34690" y="86132"/>
                    <a:pt x="36278" y="86132"/>
                    <a:pt x="36278" y="83548"/>
                  </a:cubicBezTo>
                  <a:cubicBezTo>
                    <a:pt x="36278" y="82157"/>
                    <a:pt x="35087" y="82157"/>
                    <a:pt x="32705" y="82157"/>
                  </a:cubicBezTo>
                  <a:cubicBezTo>
                    <a:pt x="28138" y="82157"/>
                    <a:pt x="24564" y="82157"/>
                    <a:pt x="24564" y="79970"/>
                  </a:cubicBezTo>
                  <a:cubicBezTo>
                    <a:pt x="24564" y="79175"/>
                    <a:pt x="24763" y="78579"/>
                    <a:pt x="24961" y="77784"/>
                  </a:cubicBezTo>
                  <a:lnTo>
                    <a:pt x="33300" y="44394"/>
                  </a:lnTo>
                  <a:lnTo>
                    <a:pt x="48191" y="44394"/>
                  </a:lnTo>
                  <a:cubicBezTo>
                    <a:pt x="59706" y="44394"/>
                    <a:pt x="61890" y="51549"/>
                    <a:pt x="61890" y="55921"/>
                  </a:cubicBezTo>
                  <a:cubicBezTo>
                    <a:pt x="61890" y="57710"/>
                    <a:pt x="60898" y="61685"/>
                    <a:pt x="60103" y="64667"/>
                  </a:cubicBezTo>
                  <a:cubicBezTo>
                    <a:pt x="59309" y="68045"/>
                    <a:pt x="58118" y="72815"/>
                    <a:pt x="58118" y="75200"/>
                  </a:cubicBezTo>
                  <a:cubicBezTo>
                    <a:pt x="58118" y="88914"/>
                    <a:pt x="73207" y="88914"/>
                    <a:pt x="74994" y="88914"/>
                  </a:cubicBezTo>
                  <a:cubicBezTo>
                    <a:pt x="85517" y="88914"/>
                    <a:pt x="90083" y="76194"/>
                    <a:pt x="90083" y="74405"/>
                  </a:cubicBezTo>
                  <a:cubicBezTo>
                    <a:pt x="90083" y="72815"/>
                    <a:pt x="88694" y="72815"/>
                    <a:pt x="88495" y="72815"/>
                  </a:cubicBezTo>
                  <a:cubicBezTo>
                    <a:pt x="87304" y="72815"/>
                    <a:pt x="87105" y="73809"/>
                    <a:pt x="86907" y="74604"/>
                  </a:cubicBezTo>
                  <a:cubicBezTo>
                    <a:pt x="83730" y="83945"/>
                    <a:pt x="78369" y="86132"/>
                    <a:pt x="75391" y="86132"/>
                  </a:cubicBezTo>
                  <a:cubicBezTo>
                    <a:pt x="71222" y="86132"/>
                    <a:pt x="70428" y="83349"/>
                    <a:pt x="70428" y="78380"/>
                  </a:cubicBezTo>
                  <a:cubicBezTo>
                    <a:pt x="70428" y="74604"/>
                    <a:pt x="71222" y="68045"/>
                    <a:pt x="71619" y="64070"/>
                  </a:cubicBezTo>
                  <a:cubicBezTo>
                    <a:pt x="71817" y="62282"/>
                    <a:pt x="72215" y="59896"/>
                    <a:pt x="72215" y="58108"/>
                  </a:cubicBezTo>
                  <a:cubicBezTo>
                    <a:pt x="72215" y="48369"/>
                    <a:pt x="63677" y="44593"/>
                    <a:pt x="60302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1DC38B-DF4E-E13F-6FB8-1EA4DB3CEC2C}"/>
                </a:ext>
              </a:extLst>
            </p:cNvPr>
            <p:cNvSpPr/>
            <p:nvPr/>
          </p:nvSpPr>
          <p:spPr>
            <a:xfrm>
              <a:off x="2231244" y="2907793"/>
              <a:ext cx="53830" cy="60888"/>
            </a:xfrm>
            <a:custGeom>
              <a:avLst/>
              <a:gdLst>
                <a:gd name="connsiteX0" fmla="*/ 31719 w 35142"/>
                <a:gd name="connsiteY0" fmla="*/ 5838 h 39750"/>
                <a:gd name="connsiteX1" fmla="*/ 28146 w 35142"/>
                <a:gd name="connsiteY1" fmla="*/ 10011 h 39750"/>
                <a:gd name="connsiteX2" fmla="*/ 30925 w 35142"/>
                <a:gd name="connsiteY2" fmla="*/ 12794 h 39750"/>
                <a:gd name="connsiteX3" fmla="*/ 35293 w 35142"/>
                <a:gd name="connsiteY3" fmla="*/ 7825 h 39750"/>
                <a:gd name="connsiteX4" fmla="*/ 23579 w 35142"/>
                <a:gd name="connsiteY4" fmla="*/ 74 h 39750"/>
                <a:gd name="connsiteX5" fmla="*/ 7299 w 35142"/>
                <a:gd name="connsiteY5" fmla="*/ 12993 h 39750"/>
                <a:gd name="connsiteX6" fmla="*/ 10277 w 35142"/>
                <a:gd name="connsiteY6" fmla="*/ 19353 h 39750"/>
                <a:gd name="connsiteX7" fmla="*/ 20403 w 35142"/>
                <a:gd name="connsiteY7" fmla="*/ 22533 h 39750"/>
                <a:gd name="connsiteX8" fmla="*/ 27749 w 35142"/>
                <a:gd name="connsiteY8" fmla="*/ 28495 h 39750"/>
                <a:gd name="connsiteX9" fmla="*/ 23182 w 35142"/>
                <a:gd name="connsiteY9" fmla="*/ 35452 h 39750"/>
                <a:gd name="connsiteX10" fmla="*/ 14248 w 35142"/>
                <a:gd name="connsiteY10" fmla="*/ 37439 h 39750"/>
                <a:gd name="connsiteX11" fmla="*/ 3725 w 35142"/>
                <a:gd name="connsiteY11" fmla="*/ 33663 h 39750"/>
                <a:gd name="connsiteX12" fmla="*/ 8689 w 35142"/>
                <a:gd name="connsiteY12" fmla="*/ 28694 h 39750"/>
                <a:gd name="connsiteX13" fmla="*/ 5115 w 35142"/>
                <a:gd name="connsiteY13" fmla="*/ 25514 h 39750"/>
                <a:gd name="connsiteX14" fmla="*/ 151 w 35142"/>
                <a:gd name="connsiteY14" fmla="*/ 31278 h 39750"/>
                <a:gd name="connsiteX15" fmla="*/ 14248 w 35142"/>
                <a:gd name="connsiteY15" fmla="*/ 39824 h 39750"/>
                <a:gd name="connsiteX16" fmla="*/ 33506 w 35142"/>
                <a:gd name="connsiteY16" fmla="*/ 25315 h 39750"/>
                <a:gd name="connsiteX17" fmla="*/ 21395 w 35142"/>
                <a:gd name="connsiteY17" fmla="*/ 14980 h 39750"/>
                <a:gd name="connsiteX18" fmla="*/ 17821 w 35142"/>
                <a:gd name="connsiteY18" fmla="*/ 14384 h 39750"/>
                <a:gd name="connsiteX19" fmla="*/ 12858 w 35142"/>
                <a:gd name="connsiteY19" fmla="*/ 9813 h 39750"/>
                <a:gd name="connsiteX20" fmla="*/ 16432 w 35142"/>
                <a:gd name="connsiteY20" fmla="*/ 4248 h 39750"/>
                <a:gd name="connsiteX21" fmla="*/ 23381 w 35142"/>
                <a:gd name="connsiteY21" fmla="*/ 2658 h 39750"/>
                <a:gd name="connsiteX22" fmla="*/ 31719 w 35142"/>
                <a:gd name="connsiteY22" fmla="*/ 5838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719" y="5838"/>
                  </a:moveTo>
                  <a:cubicBezTo>
                    <a:pt x="29535" y="6434"/>
                    <a:pt x="28146" y="8223"/>
                    <a:pt x="28146" y="10011"/>
                  </a:cubicBezTo>
                  <a:cubicBezTo>
                    <a:pt x="28146" y="11999"/>
                    <a:pt x="29933" y="12794"/>
                    <a:pt x="30925" y="12794"/>
                  </a:cubicBezTo>
                  <a:cubicBezTo>
                    <a:pt x="31918" y="12794"/>
                    <a:pt x="35293" y="12198"/>
                    <a:pt x="35293" y="7825"/>
                  </a:cubicBezTo>
                  <a:cubicBezTo>
                    <a:pt x="35293" y="2061"/>
                    <a:pt x="28940" y="74"/>
                    <a:pt x="23579" y="74"/>
                  </a:cubicBezTo>
                  <a:cubicBezTo>
                    <a:pt x="9681" y="74"/>
                    <a:pt x="7299" y="10210"/>
                    <a:pt x="7299" y="12993"/>
                  </a:cubicBezTo>
                  <a:cubicBezTo>
                    <a:pt x="7299" y="16173"/>
                    <a:pt x="9086" y="18359"/>
                    <a:pt x="10277" y="19353"/>
                  </a:cubicBezTo>
                  <a:cubicBezTo>
                    <a:pt x="12659" y="21141"/>
                    <a:pt x="14248" y="21539"/>
                    <a:pt x="20403" y="22533"/>
                  </a:cubicBezTo>
                  <a:cubicBezTo>
                    <a:pt x="22189" y="22930"/>
                    <a:pt x="27749" y="24123"/>
                    <a:pt x="27749" y="28495"/>
                  </a:cubicBezTo>
                  <a:cubicBezTo>
                    <a:pt x="27749" y="29887"/>
                    <a:pt x="26954" y="33265"/>
                    <a:pt x="23182" y="35452"/>
                  </a:cubicBezTo>
                  <a:cubicBezTo>
                    <a:pt x="19807" y="37439"/>
                    <a:pt x="15439" y="37439"/>
                    <a:pt x="14248" y="37439"/>
                  </a:cubicBezTo>
                  <a:cubicBezTo>
                    <a:pt x="10872" y="37439"/>
                    <a:pt x="5710" y="36644"/>
                    <a:pt x="3725" y="33663"/>
                  </a:cubicBezTo>
                  <a:cubicBezTo>
                    <a:pt x="6703" y="33464"/>
                    <a:pt x="8689" y="31079"/>
                    <a:pt x="8689" y="28694"/>
                  </a:cubicBezTo>
                  <a:cubicBezTo>
                    <a:pt x="8689" y="26508"/>
                    <a:pt x="7100" y="25514"/>
                    <a:pt x="5115" y="25514"/>
                  </a:cubicBezTo>
                  <a:cubicBezTo>
                    <a:pt x="2534" y="25514"/>
                    <a:pt x="151" y="27501"/>
                    <a:pt x="151" y="31278"/>
                  </a:cubicBezTo>
                  <a:cubicBezTo>
                    <a:pt x="151" y="36644"/>
                    <a:pt x="5710" y="39824"/>
                    <a:pt x="14248" y="39824"/>
                  </a:cubicBezTo>
                  <a:cubicBezTo>
                    <a:pt x="30528" y="39824"/>
                    <a:pt x="33506" y="28694"/>
                    <a:pt x="33506" y="25315"/>
                  </a:cubicBezTo>
                  <a:cubicBezTo>
                    <a:pt x="33506" y="17166"/>
                    <a:pt x="24572" y="15576"/>
                    <a:pt x="21395" y="14980"/>
                  </a:cubicBezTo>
                  <a:cubicBezTo>
                    <a:pt x="20601" y="14781"/>
                    <a:pt x="18219" y="14583"/>
                    <a:pt x="17821" y="14384"/>
                  </a:cubicBezTo>
                  <a:cubicBezTo>
                    <a:pt x="14446" y="13788"/>
                    <a:pt x="12858" y="11800"/>
                    <a:pt x="12858" y="9813"/>
                  </a:cubicBezTo>
                  <a:cubicBezTo>
                    <a:pt x="12858" y="7825"/>
                    <a:pt x="14446" y="5440"/>
                    <a:pt x="16432" y="4248"/>
                  </a:cubicBezTo>
                  <a:cubicBezTo>
                    <a:pt x="18814" y="2856"/>
                    <a:pt x="21991" y="2658"/>
                    <a:pt x="23381" y="2658"/>
                  </a:cubicBezTo>
                  <a:cubicBezTo>
                    <a:pt x="25366" y="2658"/>
                    <a:pt x="29933" y="2856"/>
                    <a:pt x="31719" y="5838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5ED5E-BE36-207F-7373-FA1F937A9FAE}"/>
                </a:ext>
              </a:extLst>
            </p:cNvPr>
            <p:cNvSpPr/>
            <p:nvPr/>
          </p:nvSpPr>
          <p:spPr>
            <a:xfrm flipV="1">
              <a:off x="3056161" y="2897044"/>
              <a:ext cx="460747" cy="461233"/>
            </a:xfrm>
            <a:custGeom>
              <a:avLst/>
              <a:gdLst>
                <a:gd name="connsiteX0" fmla="*/ 150460 w 300791"/>
                <a:gd name="connsiteY0" fmla="*/ 301191 h 301108"/>
                <a:gd name="connsiteX1" fmla="*/ 300856 w 300791"/>
                <a:gd name="connsiteY1" fmla="*/ 150636 h 301108"/>
                <a:gd name="connsiteX2" fmla="*/ 150460 w 300791"/>
                <a:gd name="connsiteY2" fmla="*/ 82 h 301108"/>
                <a:gd name="connsiteX3" fmla="*/ 64 w 300791"/>
                <a:gd name="connsiteY3" fmla="*/ 150636 h 301108"/>
                <a:gd name="connsiteX4" fmla="*/ 150460 w 300791"/>
                <a:gd name="connsiteY4" fmla="*/ 301191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108">
                  <a:moveTo>
                    <a:pt x="150460" y="301191"/>
                  </a:moveTo>
                  <a:cubicBezTo>
                    <a:pt x="233501" y="301191"/>
                    <a:pt x="300856" y="233764"/>
                    <a:pt x="300856" y="150636"/>
                  </a:cubicBezTo>
                  <a:cubicBezTo>
                    <a:pt x="300856" y="67508"/>
                    <a:pt x="233501" y="82"/>
                    <a:pt x="150460" y="82"/>
                  </a:cubicBezTo>
                  <a:cubicBezTo>
                    <a:pt x="67420" y="82"/>
                    <a:pt x="64" y="67508"/>
                    <a:pt x="64" y="150636"/>
                  </a:cubicBezTo>
                  <a:cubicBezTo>
                    <a:pt x="64" y="233764"/>
                    <a:pt x="67420" y="301191"/>
                    <a:pt x="150460" y="30119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7B0140-C547-6315-1B52-F6359E5CC5F8}"/>
                </a:ext>
              </a:extLst>
            </p:cNvPr>
            <p:cNvSpPr/>
            <p:nvPr/>
          </p:nvSpPr>
          <p:spPr>
            <a:xfrm>
              <a:off x="3185695" y="3068749"/>
              <a:ext cx="7602" cy="117819"/>
            </a:xfrm>
            <a:custGeom>
              <a:avLst/>
              <a:gdLst>
                <a:gd name="connsiteX0" fmla="*/ 198 w 4963"/>
                <a:gd name="connsiteY0" fmla="*/ 4458 h 76916"/>
                <a:gd name="connsiteX1" fmla="*/ 2780 w 4963"/>
                <a:gd name="connsiteY1" fmla="*/ 86 h 76916"/>
                <a:gd name="connsiteX2" fmla="*/ 5162 w 4963"/>
                <a:gd name="connsiteY2" fmla="*/ 4458 h 76916"/>
                <a:gd name="connsiteX3" fmla="*/ 5162 w 4963"/>
                <a:gd name="connsiteY3" fmla="*/ 72630 h 76916"/>
                <a:gd name="connsiteX4" fmla="*/ 2780 w 4963"/>
                <a:gd name="connsiteY4" fmla="*/ 77003 h 76916"/>
                <a:gd name="connsiteX5" fmla="*/ 198 w 4963"/>
                <a:gd name="connsiteY5" fmla="*/ 72630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198" y="4458"/>
                  </a:moveTo>
                  <a:cubicBezTo>
                    <a:pt x="198" y="2272"/>
                    <a:pt x="198" y="86"/>
                    <a:pt x="2780" y="86"/>
                  </a:cubicBezTo>
                  <a:cubicBezTo>
                    <a:pt x="5162" y="86"/>
                    <a:pt x="5162" y="2272"/>
                    <a:pt x="5162" y="4458"/>
                  </a:cubicBezTo>
                  <a:lnTo>
                    <a:pt x="5162" y="72630"/>
                  </a:lnTo>
                  <a:cubicBezTo>
                    <a:pt x="5162" y="74816"/>
                    <a:pt x="5162" y="77003"/>
                    <a:pt x="2780" y="77003"/>
                  </a:cubicBezTo>
                  <a:cubicBezTo>
                    <a:pt x="198" y="77003"/>
                    <a:pt x="198" y="74816"/>
                    <a:pt x="198" y="7263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5D06FD-69EF-4E21-1231-B021921D2714}"/>
                </a:ext>
              </a:extLst>
            </p:cNvPr>
            <p:cNvSpPr/>
            <p:nvPr/>
          </p:nvSpPr>
          <p:spPr>
            <a:xfrm>
              <a:off x="3319168" y="3063575"/>
              <a:ext cx="128644" cy="128171"/>
            </a:xfrm>
            <a:custGeom>
              <a:avLst/>
              <a:gdLst>
                <a:gd name="connsiteX0" fmla="*/ 39718 w 83983"/>
                <a:gd name="connsiteY0" fmla="*/ 39439 h 83674"/>
                <a:gd name="connsiteX1" fmla="*/ 39718 w 83983"/>
                <a:gd name="connsiteY1" fmla="*/ 4260 h 83674"/>
                <a:gd name="connsiteX2" fmla="*/ 42299 w 83983"/>
                <a:gd name="connsiteY2" fmla="*/ 86 h 83674"/>
                <a:gd name="connsiteX3" fmla="*/ 44682 w 83983"/>
                <a:gd name="connsiteY3" fmla="*/ 4260 h 83674"/>
                <a:gd name="connsiteX4" fmla="*/ 44682 w 83983"/>
                <a:gd name="connsiteY4" fmla="*/ 39439 h 83674"/>
                <a:gd name="connsiteX5" fmla="*/ 80022 w 83983"/>
                <a:gd name="connsiteY5" fmla="*/ 39439 h 83674"/>
                <a:gd name="connsiteX6" fmla="*/ 84192 w 83983"/>
                <a:gd name="connsiteY6" fmla="*/ 41824 h 83674"/>
                <a:gd name="connsiteX7" fmla="*/ 80022 w 83983"/>
                <a:gd name="connsiteY7" fmla="*/ 44407 h 83674"/>
                <a:gd name="connsiteX8" fmla="*/ 44682 w 83983"/>
                <a:gd name="connsiteY8" fmla="*/ 44407 h 83674"/>
                <a:gd name="connsiteX9" fmla="*/ 44682 w 83983"/>
                <a:gd name="connsiteY9" fmla="*/ 79785 h 83674"/>
                <a:gd name="connsiteX10" fmla="*/ 42299 w 83983"/>
                <a:gd name="connsiteY10" fmla="*/ 83760 h 83674"/>
                <a:gd name="connsiteX11" fmla="*/ 39718 w 83983"/>
                <a:gd name="connsiteY11" fmla="*/ 79785 h 83674"/>
                <a:gd name="connsiteX12" fmla="*/ 39718 w 83983"/>
                <a:gd name="connsiteY12" fmla="*/ 44407 h 83674"/>
                <a:gd name="connsiteX13" fmla="*/ 4378 w 83983"/>
                <a:gd name="connsiteY13" fmla="*/ 44407 h 83674"/>
                <a:gd name="connsiteX14" fmla="*/ 208 w 83983"/>
                <a:gd name="connsiteY14" fmla="*/ 41824 h 83674"/>
                <a:gd name="connsiteX15" fmla="*/ 4378 w 83983"/>
                <a:gd name="connsiteY15" fmla="*/ 39439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39718" y="39439"/>
                  </a:moveTo>
                  <a:lnTo>
                    <a:pt x="39718" y="4260"/>
                  </a:lnTo>
                  <a:cubicBezTo>
                    <a:pt x="39718" y="2471"/>
                    <a:pt x="39718" y="86"/>
                    <a:pt x="42299" y="86"/>
                  </a:cubicBezTo>
                  <a:cubicBezTo>
                    <a:pt x="44682" y="86"/>
                    <a:pt x="44682" y="2471"/>
                    <a:pt x="44682" y="4260"/>
                  </a:cubicBezTo>
                  <a:lnTo>
                    <a:pt x="44682" y="39439"/>
                  </a:lnTo>
                  <a:lnTo>
                    <a:pt x="80022" y="39439"/>
                  </a:lnTo>
                  <a:cubicBezTo>
                    <a:pt x="81809" y="39439"/>
                    <a:pt x="84192" y="39439"/>
                    <a:pt x="84192" y="41824"/>
                  </a:cubicBezTo>
                  <a:cubicBezTo>
                    <a:pt x="84192" y="44407"/>
                    <a:pt x="81809" y="44407"/>
                    <a:pt x="80022" y="44407"/>
                  </a:cubicBezTo>
                  <a:lnTo>
                    <a:pt x="44682" y="44407"/>
                  </a:lnTo>
                  <a:lnTo>
                    <a:pt x="44682" y="79785"/>
                  </a:lnTo>
                  <a:cubicBezTo>
                    <a:pt x="44682" y="81375"/>
                    <a:pt x="44682" y="83760"/>
                    <a:pt x="42299" y="83760"/>
                  </a:cubicBezTo>
                  <a:cubicBezTo>
                    <a:pt x="39718" y="83760"/>
                    <a:pt x="39718" y="81375"/>
                    <a:pt x="39718" y="79785"/>
                  </a:cubicBezTo>
                  <a:lnTo>
                    <a:pt x="39718" y="44407"/>
                  </a:lnTo>
                  <a:lnTo>
                    <a:pt x="4378" y="44407"/>
                  </a:lnTo>
                  <a:cubicBezTo>
                    <a:pt x="2591" y="44407"/>
                    <a:pt x="208" y="44407"/>
                    <a:pt x="208" y="41824"/>
                  </a:cubicBezTo>
                  <a:cubicBezTo>
                    <a:pt x="208" y="39439"/>
                    <a:pt x="2591" y="39439"/>
                    <a:pt x="4378" y="3943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3FDCA5-92B1-42E9-98E5-A4A88D6AB5C9}"/>
                </a:ext>
              </a:extLst>
            </p:cNvPr>
            <p:cNvSpPr/>
            <p:nvPr/>
          </p:nvSpPr>
          <p:spPr>
            <a:xfrm>
              <a:off x="2864383" y="2640352"/>
              <a:ext cx="114349" cy="87375"/>
            </a:xfrm>
            <a:custGeom>
              <a:avLst/>
              <a:gdLst>
                <a:gd name="connsiteX0" fmla="*/ 74836 w 74651"/>
                <a:gd name="connsiteY0" fmla="*/ 8806 h 57041"/>
                <a:gd name="connsiteX1" fmla="*/ 69674 w 74651"/>
                <a:gd name="connsiteY1" fmla="*/ 61 h 57041"/>
                <a:gd name="connsiteX2" fmla="*/ 63122 w 74651"/>
                <a:gd name="connsiteY2" fmla="*/ 6024 h 57041"/>
                <a:gd name="connsiteX3" fmla="*/ 64909 w 74651"/>
                <a:gd name="connsiteY3" fmla="*/ 9800 h 57041"/>
                <a:gd name="connsiteX4" fmla="*/ 69277 w 74651"/>
                <a:gd name="connsiteY4" fmla="*/ 20334 h 57041"/>
                <a:gd name="connsiteX5" fmla="*/ 63122 w 74651"/>
                <a:gd name="connsiteY5" fmla="*/ 38420 h 57041"/>
                <a:gd name="connsiteX6" fmla="*/ 48628 w 74651"/>
                <a:gd name="connsiteY6" fmla="*/ 47960 h 57041"/>
                <a:gd name="connsiteX7" fmla="*/ 36517 w 74651"/>
                <a:gd name="connsiteY7" fmla="*/ 36632 h 57041"/>
                <a:gd name="connsiteX8" fmla="*/ 40687 w 74651"/>
                <a:gd name="connsiteY8" fmla="*/ 21725 h 57041"/>
                <a:gd name="connsiteX9" fmla="*/ 38503 w 74651"/>
                <a:gd name="connsiteY9" fmla="*/ 19142 h 57041"/>
                <a:gd name="connsiteX10" fmla="*/ 35128 w 74651"/>
                <a:gd name="connsiteY10" fmla="*/ 21129 h 57041"/>
                <a:gd name="connsiteX11" fmla="*/ 32149 w 74651"/>
                <a:gd name="connsiteY11" fmla="*/ 36433 h 57041"/>
                <a:gd name="connsiteX12" fmla="*/ 15075 w 74651"/>
                <a:gd name="connsiteY12" fmla="*/ 47960 h 57041"/>
                <a:gd name="connsiteX13" fmla="*/ 4155 w 74651"/>
                <a:gd name="connsiteY13" fmla="*/ 33452 h 57041"/>
                <a:gd name="connsiteX14" fmla="*/ 17060 w 74651"/>
                <a:gd name="connsiteY14" fmla="*/ 2844 h 57041"/>
                <a:gd name="connsiteX15" fmla="*/ 14678 w 74651"/>
                <a:gd name="connsiteY15" fmla="*/ 459 h 57041"/>
                <a:gd name="connsiteX16" fmla="*/ 11302 w 74651"/>
                <a:gd name="connsiteY16" fmla="*/ 3241 h 57041"/>
                <a:gd name="connsiteX17" fmla="*/ 184 w 74651"/>
                <a:gd name="connsiteY17" fmla="*/ 39017 h 57041"/>
                <a:gd name="connsiteX18" fmla="*/ 13288 w 74651"/>
                <a:gd name="connsiteY18" fmla="*/ 57103 h 57041"/>
                <a:gd name="connsiteX19" fmla="*/ 32745 w 74651"/>
                <a:gd name="connsiteY19" fmla="*/ 43787 h 57041"/>
                <a:gd name="connsiteX20" fmla="*/ 46643 w 74651"/>
                <a:gd name="connsiteY20" fmla="*/ 57103 h 57041"/>
                <a:gd name="connsiteX21" fmla="*/ 66894 w 74651"/>
                <a:gd name="connsiteY21" fmla="*/ 40010 h 57041"/>
                <a:gd name="connsiteX22" fmla="*/ 74836 w 74651"/>
                <a:gd name="connsiteY22" fmla="*/ 8806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4836" y="8806"/>
                  </a:moveTo>
                  <a:cubicBezTo>
                    <a:pt x="74836" y="3241"/>
                    <a:pt x="72454" y="61"/>
                    <a:pt x="69674" y="61"/>
                  </a:cubicBezTo>
                  <a:cubicBezTo>
                    <a:pt x="66497" y="61"/>
                    <a:pt x="63122" y="3043"/>
                    <a:pt x="63122" y="6024"/>
                  </a:cubicBezTo>
                  <a:cubicBezTo>
                    <a:pt x="63122" y="7216"/>
                    <a:pt x="63718" y="8608"/>
                    <a:pt x="64909" y="9800"/>
                  </a:cubicBezTo>
                  <a:cubicBezTo>
                    <a:pt x="67093" y="11589"/>
                    <a:pt x="69277" y="14968"/>
                    <a:pt x="69277" y="20334"/>
                  </a:cubicBezTo>
                  <a:cubicBezTo>
                    <a:pt x="69277" y="25303"/>
                    <a:pt x="66894" y="32458"/>
                    <a:pt x="63122" y="38420"/>
                  </a:cubicBezTo>
                  <a:cubicBezTo>
                    <a:pt x="59350" y="43787"/>
                    <a:pt x="54585" y="47960"/>
                    <a:pt x="48628" y="47960"/>
                  </a:cubicBezTo>
                  <a:cubicBezTo>
                    <a:pt x="41481" y="47960"/>
                    <a:pt x="37709" y="43588"/>
                    <a:pt x="36517" y="36632"/>
                  </a:cubicBezTo>
                  <a:cubicBezTo>
                    <a:pt x="37907" y="33452"/>
                    <a:pt x="40687" y="25303"/>
                    <a:pt x="40687" y="21725"/>
                  </a:cubicBezTo>
                  <a:cubicBezTo>
                    <a:pt x="40687" y="20334"/>
                    <a:pt x="40091" y="19142"/>
                    <a:pt x="38503" y="19142"/>
                  </a:cubicBezTo>
                  <a:cubicBezTo>
                    <a:pt x="37510" y="19142"/>
                    <a:pt x="36120" y="19340"/>
                    <a:pt x="35128" y="21129"/>
                  </a:cubicBezTo>
                  <a:cubicBezTo>
                    <a:pt x="33738" y="23713"/>
                    <a:pt x="32149" y="31862"/>
                    <a:pt x="32149" y="36433"/>
                  </a:cubicBezTo>
                  <a:cubicBezTo>
                    <a:pt x="27980" y="42395"/>
                    <a:pt x="23016" y="47960"/>
                    <a:pt x="15075" y="47960"/>
                  </a:cubicBezTo>
                  <a:cubicBezTo>
                    <a:pt x="6736" y="47960"/>
                    <a:pt x="4155" y="40607"/>
                    <a:pt x="4155" y="33452"/>
                  </a:cubicBezTo>
                  <a:cubicBezTo>
                    <a:pt x="4155" y="17750"/>
                    <a:pt x="17060" y="4633"/>
                    <a:pt x="17060" y="2844"/>
                  </a:cubicBezTo>
                  <a:cubicBezTo>
                    <a:pt x="17060" y="1453"/>
                    <a:pt x="15869" y="459"/>
                    <a:pt x="14678" y="459"/>
                  </a:cubicBezTo>
                  <a:cubicBezTo>
                    <a:pt x="12891" y="459"/>
                    <a:pt x="12097" y="2248"/>
                    <a:pt x="11302" y="3241"/>
                  </a:cubicBezTo>
                  <a:cubicBezTo>
                    <a:pt x="4949" y="12583"/>
                    <a:pt x="184" y="27688"/>
                    <a:pt x="184" y="39017"/>
                  </a:cubicBezTo>
                  <a:cubicBezTo>
                    <a:pt x="184" y="47762"/>
                    <a:pt x="2964" y="57103"/>
                    <a:pt x="13288" y="57103"/>
                  </a:cubicBezTo>
                  <a:cubicBezTo>
                    <a:pt x="22222" y="57103"/>
                    <a:pt x="28179" y="50743"/>
                    <a:pt x="32745" y="43787"/>
                  </a:cubicBezTo>
                  <a:cubicBezTo>
                    <a:pt x="33936" y="51140"/>
                    <a:pt x="38701" y="57103"/>
                    <a:pt x="46643" y="57103"/>
                  </a:cubicBezTo>
                  <a:cubicBezTo>
                    <a:pt x="56372" y="57103"/>
                    <a:pt x="62328" y="49352"/>
                    <a:pt x="66894" y="40010"/>
                  </a:cubicBezTo>
                  <a:cubicBezTo>
                    <a:pt x="69872" y="33849"/>
                    <a:pt x="74836" y="16558"/>
                    <a:pt x="74836" y="8806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1F3A42-F1BA-BB7C-0849-DC17DA5EBC69}"/>
                </a:ext>
              </a:extLst>
            </p:cNvPr>
            <p:cNvSpPr/>
            <p:nvPr/>
          </p:nvSpPr>
          <p:spPr>
            <a:xfrm>
              <a:off x="2991057" y="2694882"/>
              <a:ext cx="57784" cy="60888"/>
            </a:xfrm>
            <a:custGeom>
              <a:avLst/>
              <a:gdLst>
                <a:gd name="connsiteX0" fmla="*/ 13890 w 37723"/>
                <a:gd name="connsiteY0" fmla="*/ 18944 h 39750"/>
                <a:gd name="connsiteX1" fmla="*/ 28185 w 37723"/>
                <a:gd name="connsiteY1" fmla="*/ 16957 h 39750"/>
                <a:gd name="connsiteX2" fmla="*/ 35928 w 37723"/>
                <a:gd name="connsiteY2" fmla="*/ 7814 h 39750"/>
                <a:gd name="connsiteX3" fmla="*/ 25008 w 37723"/>
                <a:gd name="connsiteY3" fmla="*/ 63 h 39750"/>
                <a:gd name="connsiteX4" fmla="*/ 190 w 37723"/>
                <a:gd name="connsiteY4" fmla="*/ 23317 h 39750"/>
                <a:gd name="connsiteX5" fmla="*/ 16074 w 37723"/>
                <a:gd name="connsiteY5" fmla="*/ 39813 h 39750"/>
                <a:gd name="connsiteX6" fmla="*/ 37913 w 37723"/>
                <a:gd name="connsiteY6" fmla="*/ 29876 h 39750"/>
                <a:gd name="connsiteX7" fmla="*/ 36325 w 37723"/>
                <a:gd name="connsiteY7" fmla="*/ 28484 h 39750"/>
                <a:gd name="connsiteX8" fmla="*/ 34935 w 37723"/>
                <a:gd name="connsiteY8" fmla="*/ 29279 h 39750"/>
                <a:gd name="connsiteX9" fmla="*/ 16272 w 37723"/>
                <a:gd name="connsiteY9" fmla="*/ 37428 h 39750"/>
                <a:gd name="connsiteX10" fmla="*/ 7338 w 37723"/>
                <a:gd name="connsiteY10" fmla="*/ 26696 h 39750"/>
                <a:gd name="connsiteX11" fmla="*/ 8331 w 37723"/>
                <a:gd name="connsiteY11" fmla="*/ 18944 h 39750"/>
                <a:gd name="connsiteX12" fmla="*/ 9125 w 37723"/>
                <a:gd name="connsiteY12" fmla="*/ 16360 h 39750"/>
                <a:gd name="connsiteX13" fmla="*/ 25008 w 37723"/>
                <a:gd name="connsiteY13" fmla="*/ 2647 h 39750"/>
                <a:gd name="connsiteX14" fmla="*/ 32156 w 37723"/>
                <a:gd name="connsiteY14" fmla="*/ 7814 h 39750"/>
                <a:gd name="connsiteX15" fmla="*/ 13493 w 37723"/>
                <a:gd name="connsiteY15" fmla="*/ 16360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3890" y="18944"/>
                  </a:moveTo>
                  <a:cubicBezTo>
                    <a:pt x="16471" y="18944"/>
                    <a:pt x="23420" y="18745"/>
                    <a:pt x="28185" y="16957"/>
                  </a:cubicBezTo>
                  <a:cubicBezTo>
                    <a:pt x="34737" y="14770"/>
                    <a:pt x="35928" y="10597"/>
                    <a:pt x="35928" y="7814"/>
                  </a:cubicBezTo>
                  <a:cubicBezTo>
                    <a:pt x="35928" y="3044"/>
                    <a:pt x="31163" y="63"/>
                    <a:pt x="25008" y="63"/>
                  </a:cubicBezTo>
                  <a:cubicBezTo>
                    <a:pt x="14485" y="63"/>
                    <a:pt x="190" y="8212"/>
                    <a:pt x="190" y="23317"/>
                  </a:cubicBezTo>
                  <a:cubicBezTo>
                    <a:pt x="190" y="32261"/>
                    <a:pt x="5749" y="39813"/>
                    <a:pt x="16074" y="39813"/>
                  </a:cubicBezTo>
                  <a:cubicBezTo>
                    <a:pt x="30964" y="39813"/>
                    <a:pt x="37913" y="31068"/>
                    <a:pt x="37913" y="29876"/>
                  </a:cubicBezTo>
                  <a:cubicBezTo>
                    <a:pt x="37913" y="29478"/>
                    <a:pt x="37119" y="28484"/>
                    <a:pt x="36325" y="28484"/>
                  </a:cubicBezTo>
                  <a:cubicBezTo>
                    <a:pt x="35928" y="28484"/>
                    <a:pt x="35729" y="28683"/>
                    <a:pt x="34935" y="29279"/>
                  </a:cubicBezTo>
                  <a:cubicBezTo>
                    <a:pt x="27986" y="37428"/>
                    <a:pt x="17861" y="37428"/>
                    <a:pt x="16272" y="37428"/>
                  </a:cubicBezTo>
                  <a:cubicBezTo>
                    <a:pt x="10912" y="37428"/>
                    <a:pt x="7338" y="33851"/>
                    <a:pt x="7338" y="26696"/>
                  </a:cubicBezTo>
                  <a:cubicBezTo>
                    <a:pt x="7338" y="25503"/>
                    <a:pt x="7338" y="23714"/>
                    <a:pt x="8331" y="18944"/>
                  </a:cubicBezTo>
                  <a:close/>
                  <a:moveTo>
                    <a:pt x="9125" y="16360"/>
                  </a:moveTo>
                  <a:cubicBezTo>
                    <a:pt x="12698" y="3640"/>
                    <a:pt x="22626" y="2647"/>
                    <a:pt x="25008" y="2647"/>
                  </a:cubicBezTo>
                  <a:cubicBezTo>
                    <a:pt x="28780" y="2647"/>
                    <a:pt x="32156" y="4435"/>
                    <a:pt x="32156" y="7814"/>
                  </a:cubicBezTo>
                  <a:cubicBezTo>
                    <a:pt x="32156" y="16360"/>
                    <a:pt x="17265" y="16360"/>
                    <a:pt x="13493" y="163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A7446C-9F24-D09B-A503-5DC85BB8350E}"/>
                </a:ext>
              </a:extLst>
            </p:cNvPr>
            <p:cNvSpPr/>
            <p:nvPr/>
          </p:nvSpPr>
          <p:spPr>
            <a:xfrm>
              <a:off x="3124275" y="2667143"/>
              <a:ext cx="20376" cy="20397"/>
            </a:xfrm>
            <a:custGeom>
              <a:avLst/>
              <a:gdLst>
                <a:gd name="connsiteX0" fmla="*/ 13499 w 13302"/>
                <a:gd name="connsiteY0" fmla="*/ 6620 h 13316"/>
                <a:gd name="connsiteX1" fmla="*/ 6749 w 13302"/>
                <a:gd name="connsiteY1" fmla="*/ 61 h 13316"/>
                <a:gd name="connsiteX2" fmla="*/ 197 w 13302"/>
                <a:gd name="connsiteY2" fmla="*/ 6620 h 13316"/>
                <a:gd name="connsiteX3" fmla="*/ 6749 w 13302"/>
                <a:gd name="connsiteY3" fmla="*/ 13378 h 13316"/>
                <a:gd name="connsiteX4" fmla="*/ 13499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499" y="6620"/>
                  </a:moveTo>
                  <a:cubicBezTo>
                    <a:pt x="13499" y="3043"/>
                    <a:pt x="10521" y="61"/>
                    <a:pt x="6749" y="61"/>
                  </a:cubicBezTo>
                  <a:cubicBezTo>
                    <a:pt x="3175" y="61"/>
                    <a:pt x="197" y="3043"/>
                    <a:pt x="197" y="6620"/>
                  </a:cubicBezTo>
                  <a:cubicBezTo>
                    <a:pt x="197" y="10396"/>
                    <a:pt x="3175" y="13378"/>
                    <a:pt x="6749" y="13378"/>
                  </a:cubicBezTo>
                  <a:cubicBezTo>
                    <a:pt x="10521" y="13378"/>
                    <a:pt x="13499" y="10396"/>
                    <a:pt x="13499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7B303A-02AF-DA3F-1C48-2C69A7CA85C3}"/>
                </a:ext>
              </a:extLst>
            </p:cNvPr>
            <p:cNvSpPr/>
            <p:nvPr/>
          </p:nvSpPr>
          <p:spPr>
            <a:xfrm>
              <a:off x="3211548" y="2593772"/>
              <a:ext cx="116478" cy="131824"/>
            </a:xfrm>
            <a:custGeom>
              <a:avLst/>
              <a:gdLst>
                <a:gd name="connsiteX0" fmla="*/ 42293 w 76041"/>
                <a:gd name="connsiteY0" fmla="*/ 9800 h 86059"/>
                <a:gd name="connsiteX1" fmla="*/ 55595 w 76041"/>
                <a:gd name="connsiteY1" fmla="*/ 4036 h 86059"/>
                <a:gd name="connsiteX2" fmla="*/ 60360 w 76041"/>
                <a:gd name="connsiteY2" fmla="*/ 1651 h 86059"/>
                <a:gd name="connsiteX3" fmla="*/ 58375 w 76041"/>
                <a:gd name="connsiteY3" fmla="*/ 61 h 86059"/>
                <a:gd name="connsiteX4" fmla="*/ 39712 w 76041"/>
                <a:gd name="connsiteY4" fmla="*/ 459 h 86059"/>
                <a:gd name="connsiteX5" fmla="*/ 23034 w 76041"/>
                <a:gd name="connsiteY5" fmla="*/ 61 h 86059"/>
                <a:gd name="connsiteX6" fmla="*/ 20652 w 76041"/>
                <a:gd name="connsiteY6" fmla="*/ 2645 h 86059"/>
                <a:gd name="connsiteX7" fmla="*/ 24225 w 76041"/>
                <a:gd name="connsiteY7" fmla="*/ 4036 h 86059"/>
                <a:gd name="connsiteX8" fmla="*/ 28990 w 76041"/>
                <a:gd name="connsiteY8" fmla="*/ 4235 h 86059"/>
                <a:gd name="connsiteX9" fmla="*/ 32366 w 76041"/>
                <a:gd name="connsiteY9" fmla="*/ 6223 h 86059"/>
                <a:gd name="connsiteX10" fmla="*/ 31770 w 76041"/>
                <a:gd name="connsiteY10" fmla="*/ 8608 h 86059"/>
                <a:gd name="connsiteX11" fmla="*/ 15092 w 76041"/>
                <a:gd name="connsiteY11" fmla="*/ 76382 h 86059"/>
                <a:gd name="connsiteX12" fmla="*/ 3577 w 76041"/>
                <a:gd name="connsiteY12" fmla="*/ 82146 h 86059"/>
                <a:gd name="connsiteX13" fmla="*/ 202 w 76041"/>
                <a:gd name="connsiteY13" fmla="*/ 84730 h 86059"/>
                <a:gd name="connsiteX14" fmla="*/ 3577 w 76041"/>
                <a:gd name="connsiteY14" fmla="*/ 86121 h 86059"/>
                <a:gd name="connsiteX15" fmla="*/ 61750 w 76041"/>
                <a:gd name="connsiteY15" fmla="*/ 86121 h 86059"/>
                <a:gd name="connsiteX16" fmla="*/ 65721 w 76041"/>
                <a:gd name="connsiteY16" fmla="*/ 83934 h 86059"/>
                <a:gd name="connsiteX17" fmla="*/ 75648 w 76041"/>
                <a:gd name="connsiteY17" fmla="*/ 56706 h 86059"/>
                <a:gd name="connsiteX18" fmla="*/ 76243 w 76041"/>
                <a:gd name="connsiteY18" fmla="*/ 54917 h 86059"/>
                <a:gd name="connsiteX19" fmla="*/ 74655 w 76041"/>
                <a:gd name="connsiteY19" fmla="*/ 53526 h 86059"/>
                <a:gd name="connsiteX20" fmla="*/ 72471 w 76041"/>
                <a:gd name="connsiteY20" fmla="*/ 56308 h 86059"/>
                <a:gd name="connsiteX21" fmla="*/ 40903 w 76041"/>
                <a:gd name="connsiteY21" fmla="*/ 82146 h 86059"/>
                <a:gd name="connsiteX22" fmla="*/ 29189 w 76041"/>
                <a:gd name="connsiteY22" fmla="*/ 82146 h 86059"/>
                <a:gd name="connsiteX23" fmla="*/ 26409 w 76041"/>
                <a:gd name="connsiteY23" fmla="*/ 82146 h 86059"/>
                <a:gd name="connsiteX24" fmla="*/ 24622 w 76041"/>
                <a:gd name="connsiteY24" fmla="*/ 80754 h 86059"/>
                <a:gd name="connsiteX25" fmla="*/ 25417 w 76041"/>
                <a:gd name="connsiteY25" fmla="*/ 7797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293" y="9800"/>
                  </a:moveTo>
                  <a:cubicBezTo>
                    <a:pt x="43484" y="5428"/>
                    <a:pt x="43881" y="4036"/>
                    <a:pt x="55595" y="4036"/>
                  </a:cubicBezTo>
                  <a:cubicBezTo>
                    <a:pt x="59367" y="4036"/>
                    <a:pt x="60360" y="4036"/>
                    <a:pt x="60360" y="1651"/>
                  </a:cubicBezTo>
                  <a:cubicBezTo>
                    <a:pt x="60360" y="61"/>
                    <a:pt x="58970" y="61"/>
                    <a:pt x="58375" y="61"/>
                  </a:cubicBezTo>
                  <a:cubicBezTo>
                    <a:pt x="54205" y="61"/>
                    <a:pt x="43881" y="459"/>
                    <a:pt x="39712" y="459"/>
                  </a:cubicBezTo>
                  <a:cubicBezTo>
                    <a:pt x="35939" y="459"/>
                    <a:pt x="26806" y="61"/>
                    <a:pt x="23034" y="61"/>
                  </a:cubicBezTo>
                  <a:cubicBezTo>
                    <a:pt x="22240" y="61"/>
                    <a:pt x="20652" y="61"/>
                    <a:pt x="20652" y="2645"/>
                  </a:cubicBezTo>
                  <a:cubicBezTo>
                    <a:pt x="20652" y="4036"/>
                    <a:pt x="21843" y="4036"/>
                    <a:pt x="24225" y="4036"/>
                  </a:cubicBezTo>
                  <a:cubicBezTo>
                    <a:pt x="24424" y="4036"/>
                    <a:pt x="26806" y="4036"/>
                    <a:pt x="28990" y="4235"/>
                  </a:cubicBezTo>
                  <a:cubicBezTo>
                    <a:pt x="31174" y="4434"/>
                    <a:pt x="32366" y="4633"/>
                    <a:pt x="32366" y="6223"/>
                  </a:cubicBezTo>
                  <a:cubicBezTo>
                    <a:pt x="32366" y="6819"/>
                    <a:pt x="32167" y="7018"/>
                    <a:pt x="31770" y="8608"/>
                  </a:cubicBezTo>
                  <a:lnTo>
                    <a:pt x="15092" y="76382"/>
                  </a:lnTo>
                  <a:cubicBezTo>
                    <a:pt x="13703" y="81152"/>
                    <a:pt x="13504" y="82146"/>
                    <a:pt x="3577" y="82146"/>
                  </a:cubicBezTo>
                  <a:cubicBezTo>
                    <a:pt x="1393" y="82146"/>
                    <a:pt x="202" y="82146"/>
                    <a:pt x="202" y="84730"/>
                  </a:cubicBezTo>
                  <a:cubicBezTo>
                    <a:pt x="202" y="86121"/>
                    <a:pt x="1194" y="86121"/>
                    <a:pt x="3577" y="86121"/>
                  </a:cubicBezTo>
                  <a:lnTo>
                    <a:pt x="61750" y="86121"/>
                  </a:lnTo>
                  <a:cubicBezTo>
                    <a:pt x="64926" y="86121"/>
                    <a:pt x="64926" y="86121"/>
                    <a:pt x="65721" y="83934"/>
                  </a:cubicBezTo>
                  <a:lnTo>
                    <a:pt x="75648" y="56706"/>
                  </a:lnTo>
                  <a:cubicBezTo>
                    <a:pt x="76243" y="55314"/>
                    <a:pt x="76243" y="55116"/>
                    <a:pt x="76243" y="54917"/>
                  </a:cubicBezTo>
                  <a:cubicBezTo>
                    <a:pt x="76243" y="54519"/>
                    <a:pt x="75846" y="53526"/>
                    <a:pt x="74655" y="53526"/>
                  </a:cubicBezTo>
                  <a:cubicBezTo>
                    <a:pt x="73464" y="53526"/>
                    <a:pt x="73464" y="54321"/>
                    <a:pt x="72471" y="56308"/>
                  </a:cubicBezTo>
                  <a:cubicBezTo>
                    <a:pt x="68302" y="67836"/>
                    <a:pt x="62743" y="82146"/>
                    <a:pt x="40903" y="82146"/>
                  </a:cubicBezTo>
                  <a:lnTo>
                    <a:pt x="29189" y="82146"/>
                  </a:lnTo>
                  <a:cubicBezTo>
                    <a:pt x="27402" y="82146"/>
                    <a:pt x="27005" y="82146"/>
                    <a:pt x="26409" y="82146"/>
                  </a:cubicBezTo>
                  <a:cubicBezTo>
                    <a:pt x="25019" y="81947"/>
                    <a:pt x="24622" y="81748"/>
                    <a:pt x="24622" y="80754"/>
                  </a:cubicBezTo>
                  <a:cubicBezTo>
                    <a:pt x="24622" y="80357"/>
                    <a:pt x="24622" y="80158"/>
                    <a:pt x="25417" y="7797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780EEE-E49B-BC5A-4F2C-5E6632EE4056}"/>
                </a:ext>
              </a:extLst>
            </p:cNvPr>
            <p:cNvSpPr/>
            <p:nvPr/>
          </p:nvSpPr>
          <p:spPr>
            <a:xfrm>
              <a:off x="3343344" y="2694882"/>
              <a:ext cx="60824" cy="85852"/>
            </a:xfrm>
            <a:custGeom>
              <a:avLst/>
              <a:gdLst>
                <a:gd name="connsiteX0" fmla="*/ 39718 w 39708"/>
                <a:gd name="connsiteY0" fmla="*/ 2647 h 56047"/>
                <a:gd name="connsiteX1" fmla="*/ 39917 w 39708"/>
                <a:gd name="connsiteY1" fmla="*/ 1255 h 56047"/>
                <a:gd name="connsiteX2" fmla="*/ 38726 w 39708"/>
                <a:gd name="connsiteY2" fmla="*/ 63 h 56047"/>
                <a:gd name="connsiteX3" fmla="*/ 32372 w 39708"/>
                <a:gd name="connsiteY3" fmla="*/ 5827 h 56047"/>
                <a:gd name="connsiteX4" fmla="*/ 23041 w 39708"/>
                <a:gd name="connsiteY4" fmla="*/ 63 h 56047"/>
                <a:gd name="connsiteX5" fmla="*/ 208 w 39708"/>
                <a:gd name="connsiteY5" fmla="*/ 25304 h 56047"/>
                <a:gd name="connsiteX6" fmla="*/ 13511 w 39708"/>
                <a:gd name="connsiteY6" fmla="*/ 39813 h 56047"/>
                <a:gd name="connsiteX7" fmla="*/ 24629 w 39708"/>
                <a:gd name="connsiteY7" fmla="*/ 35043 h 56047"/>
                <a:gd name="connsiteX8" fmla="*/ 21452 w 39708"/>
                <a:gd name="connsiteY8" fmla="*/ 47962 h 56047"/>
                <a:gd name="connsiteX9" fmla="*/ 14702 w 39708"/>
                <a:gd name="connsiteY9" fmla="*/ 52931 h 56047"/>
                <a:gd name="connsiteX10" fmla="*/ 12320 w 39708"/>
                <a:gd name="connsiteY10" fmla="*/ 54918 h 56047"/>
                <a:gd name="connsiteX11" fmla="*/ 13709 w 39708"/>
                <a:gd name="connsiteY11" fmla="*/ 56111 h 56047"/>
                <a:gd name="connsiteX12" fmla="*/ 22842 w 39708"/>
                <a:gd name="connsiteY12" fmla="*/ 55713 h 56047"/>
                <a:gd name="connsiteX13" fmla="*/ 32372 w 39708"/>
                <a:gd name="connsiteY13" fmla="*/ 56111 h 56047"/>
                <a:gd name="connsiteX14" fmla="*/ 34159 w 39708"/>
                <a:gd name="connsiteY14" fmla="*/ 54123 h 56047"/>
                <a:gd name="connsiteX15" fmla="*/ 31777 w 39708"/>
                <a:gd name="connsiteY15" fmla="*/ 52931 h 56047"/>
                <a:gd name="connsiteX16" fmla="*/ 27409 w 39708"/>
                <a:gd name="connsiteY16" fmla="*/ 51937 h 56047"/>
                <a:gd name="connsiteX17" fmla="*/ 28004 w 39708"/>
                <a:gd name="connsiteY17" fmla="*/ 49949 h 56047"/>
                <a:gd name="connsiteX18" fmla="*/ 26416 w 39708"/>
                <a:gd name="connsiteY18" fmla="*/ 27888 h 56047"/>
                <a:gd name="connsiteX19" fmla="*/ 24828 w 39708"/>
                <a:gd name="connsiteY19" fmla="*/ 31068 h 56047"/>
                <a:gd name="connsiteX20" fmla="*/ 13709 w 39708"/>
                <a:gd name="connsiteY20" fmla="*/ 37428 h 56047"/>
                <a:gd name="connsiteX21" fmla="*/ 7356 w 39708"/>
                <a:gd name="connsiteY21" fmla="*/ 28882 h 56047"/>
                <a:gd name="connsiteX22" fmla="*/ 11922 w 39708"/>
                <a:gd name="connsiteY22" fmla="*/ 10994 h 56047"/>
                <a:gd name="connsiteX23" fmla="*/ 23041 w 39708"/>
                <a:gd name="connsiteY23" fmla="*/ 2647 h 56047"/>
                <a:gd name="connsiteX24" fmla="*/ 30784 w 39708"/>
                <a:gd name="connsiteY24" fmla="*/ 10199 h 56047"/>
                <a:gd name="connsiteX25" fmla="*/ 30585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18" y="2647"/>
                  </a:moveTo>
                  <a:cubicBezTo>
                    <a:pt x="39718" y="2249"/>
                    <a:pt x="39917" y="1852"/>
                    <a:pt x="39917" y="1255"/>
                  </a:cubicBezTo>
                  <a:cubicBezTo>
                    <a:pt x="39917" y="858"/>
                    <a:pt x="39520" y="63"/>
                    <a:pt x="38726" y="63"/>
                  </a:cubicBezTo>
                  <a:cubicBezTo>
                    <a:pt x="37931" y="63"/>
                    <a:pt x="34159" y="3044"/>
                    <a:pt x="32372" y="5827"/>
                  </a:cubicBezTo>
                  <a:cubicBezTo>
                    <a:pt x="31578" y="4237"/>
                    <a:pt x="28600" y="63"/>
                    <a:pt x="23041" y="63"/>
                  </a:cubicBezTo>
                  <a:cubicBezTo>
                    <a:pt x="11724" y="63"/>
                    <a:pt x="208" y="12584"/>
                    <a:pt x="208" y="25304"/>
                  </a:cubicBezTo>
                  <a:cubicBezTo>
                    <a:pt x="208" y="33851"/>
                    <a:pt x="5966" y="39813"/>
                    <a:pt x="13511" y="39813"/>
                  </a:cubicBezTo>
                  <a:cubicBezTo>
                    <a:pt x="18474" y="39813"/>
                    <a:pt x="22644" y="36633"/>
                    <a:pt x="24629" y="35043"/>
                  </a:cubicBezTo>
                  <a:cubicBezTo>
                    <a:pt x="24629" y="35242"/>
                    <a:pt x="21850" y="46372"/>
                    <a:pt x="21452" y="47962"/>
                  </a:cubicBezTo>
                  <a:cubicBezTo>
                    <a:pt x="20261" y="52732"/>
                    <a:pt x="20063" y="52931"/>
                    <a:pt x="14702" y="52931"/>
                  </a:cubicBezTo>
                  <a:cubicBezTo>
                    <a:pt x="13709" y="52931"/>
                    <a:pt x="12320" y="52931"/>
                    <a:pt x="12320" y="54918"/>
                  </a:cubicBezTo>
                  <a:cubicBezTo>
                    <a:pt x="12320" y="55515"/>
                    <a:pt x="12915" y="56111"/>
                    <a:pt x="13709" y="56111"/>
                  </a:cubicBezTo>
                  <a:cubicBezTo>
                    <a:pt x="16687" y="56111"/>
                    <a:pt x="19864" y="55713"/>
                    <a:pt x="22842" y="55713"/>
                  </a:cubicBezTo>
                  <a:cubicBezTo>
                    <a:pt x="25820" y="55713"/>
                    <a:pt x="29593" y="56111"/>
                    <a:pt x="32372" y="56111"/>
                  </a:cubicBezTo>
                  <a:cubicBezTo>
                    <a:pt x="33166" y="56111"/>
                    <a:pt x="34159" y="55912"/>
                    <a:pt x="34159" y="54123"/>
                  </a:cubicBezTo>
                  <a:cubicBezTo>
                    <a:pt x="34159" y="52931"/>
                    <a:pt x="32769" y="52931"/>
                    <a:pt x="31777" y="52931"/>
                  </a:cubicBezTo>
                  <a:cubicBezTo>
                    <a:pt x="29791" y="52931"/>
                    <a:pt x="27409" y="52931"/>
                    <a:pt x="27409" y="51937"/>
                  </a:cubicBezTo>
                  <a:cubicBezTo>
                    <a:pt x="27409" y="51539"/>
                    <a:pt x="27409" y="51539"/>
                    <a:pt x="28004" y="49949"/>
                  </a:cubicBezTo>
                  <a:close/>
                  <a:moveTo>
                    <a:pt x="26416" y="27888"/>
                  </a:moveTo>
                  <a:cubicBezTo>
                    <a:pt x="26019" y="29478"/>
                    <a:pt x="26019" y="29478"/>
                    <a:pt x="24828" y="31068"/>
                  </a:cubicBezTo>
                  <a:cubicBezTo>
                    <a:pt x="21452" y="35043"/>
                    <a:pt x="17283" y="37428"/>
                    <a:pt x="13709" y="37428"/>
                  </a:cubicBezTo>
                  <a:cubicBezTo>
                    <a:pt x="10533" y="37428"/>
                    <a:pt x="7356" y="35043"/>
                    <a:pt x="7356" y="28882"/>
                  </a:cubicBezTo>
                  <a:cubicBezTo>
                    <a:pt x="7356" y="24112"/>
                    <a:pt x="9937" y="14572"/>
                    <a:pt x="11922" y="10994"/>
                  </a:cubicBezTo>
                  <a:cubicBezTo>
                    <a:pt x="16092" y="3839"/>
                    <a:pt x="20460" y="2647"/>
                    <a:pt x="23041" y="2647"/>
                  </a:cubicBezTo>
                  <a:cubicBezTo>
                    <a:pt x="29196" y="2647"/>
                    <a:pt x="30784" y="9404"/>
                    <a:pt x="30784" y="10199"/>
                  </a:cubicBezTo>
                  <a:cubicBezTo>
                    <a:pt x="30784" y="10597"/>
                    <a:pt x="30585" y="11193"/>
                    <a:pt x="30585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D1D9E5-9149-04A4-6910-C2A30BB70C41}"/>
                </a:ext>
              </a:extLst>
            </p:cNvPr>
            <p:cNvSpPr/>
            <p:nvPr/>
          </p:nvSpPr>
          <p:spPr>
            <a:xfrm>
              <a:off x="3479816" y="2667143"/>
              <a:ext cx="20376" cy="20397"/>
            </a:xfrm>
            <a:custGeom>
              <a:avLst/>
              <a:gdLst>
                <a:gd name="connsiteX0" fmla="*/ 13517 w 13302"/>
                <a:gd name="connsiteY0" fmla="*/ 6620 h 13316"/>
                <a:gd name="connsiteX1" fmla="*/ 6767 w 13302"/>
                <a:gd name="connsiteY1" fmla="*/ 61 h 13316"/>
                <a:gd name="connsiteX2" fmla="*/ 215 w 13302"/>
                <a:gd name="connsiteY2" fmla="*/ 6620 h 13316"/>
                <a:gd name="connsiteX3" fmla="*/ 6767 w 13302"/>
                <a:gd name="connsiteY3" fmla="*/ 13378 h 13316"/>
                <a:gd name="connsiteX4" fmla="*/ 13517 w 13302"/>
                <a:gd name="connsiteY4" fmla="*/ 6620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517" y="6620"/>
                  </a:moveTo>
                  <a:cubicBezTo>
                    <a:pt x="13517" y="3043"/>
                    <a:pt x="10539" y="61"/>
                    <a:pt x="6767" y="61"/>
                  </a:cubicBezTo>
                  <a:cubicBezTo>
                    <a:pt x="3193" y="61"/>
                    <a:pt x="215" y="3043"/>
                    <a:pt x="215" y="6620"/>
                  </a:cubicBezTo>
                  <a:cubicBezTo>
                    <a:pt x="215" y="10396"/>
                    <a:pt x="3193" y="13378"/>
                    <a:pt x="6767" y="13378"/>
                  </a:cubicBezTo>
                  <a:cubicBezTo>
                    <a:pt x="10539" y="13378"/>
                    <a:pt x="13517" y="10396"/>
                    <a:pt x="13517" y="662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9B471D-4E88-4518-958D-224A2C2C2784}"/>
                </a:ext>
              </a:extLst>
            </p:cNvPr>
            <p:cNvSpPr/>
            <p:nvPr/>
          </p:nvSpPr>
          <p:spPr>
            <a:xfrm>
              <a:off x="3564960" y="2598033"/>
              <a:ext cx="51093" cy="129693"/>
            </a:xfrm>
            <a:custGeom>
              <a:avLst/>
              <a:gdLst>
                <a:gd name="connsiteX0" fmla="*/ 32384 w 33355"/>
                <a:gd name="connsiteY0" fmla="*/ 4633 h 84668"/>
                <a:gd name="connsiteX1" fmla="*/ 27817 w 33355"/>
                <a:gd name="connsiteY1" fmla="*/ 61 h 84668"/>
                <a:gd name="connsiteX2" fmla="*/ 20868 w 33355"/>
                <a:gd name="connsiteY2" fmla="*/ 6819 h 84668"/>
                <a:gd name="connsiteX3" fmla="*/ 25633 w 33355"/>
                <a:gd name="connsiteY3" fmla="*/ 11191 h 84668"/>
                <a:gd name="connsiteX4" fmla="*/ 32384 w 33355"/>
                <a:gd name="connsiteY4" fmla="*/ 4633 h 84668"/>
                <a:gd name="connsiteX5" fmla="*/ 22854 w 33355"/>
                <a:gd name="connsiteY5" fmla="*/ 51936 h 84668"/>
                <a:gd name="connsiteX6" fmla="*/ 25633 w 33355"/>
                <a:gd name="connsiteY6" fmla="*/ 44582 h 84668"/>
                <a:gd name="connsiteX7" fmla="*/ 27222 w 33355"/>
                <a:gd name="connsiteY7" fmla="*/ 38023 h 84668"/>
                <a:gd name="connsiteX8" fmla="*/ 16898 w 33355"/>
                <a:gd name="connsiteY8" fmla="*/ 27688 h 84668"/>
                <a:gd name="connsiteX9" fmla="*/ 220 w 33355"/>
                <a:gd name="connsiteY9" fmla="*/ 46967 h 84668"/>
                <a:gd name="connsiteX10" fmla="*/ 1808 w 33355"/>
                <a:gd name="connsiteY10" fmla="*/ 48358 h 84668"/>
                <a:gd name="connsiteX11" fmla="*/ 3794 w 33355"/>
                <a:gd name="connsiteY11" fmla="*/ 45973 h 84668"/>
                <a:gd name="connsiteX12" fmla="*/ 16500 w 33355"/>
                <a:gd name="connsiteY12" fmla="*/ 30470 h 84668"/>
                <a:gd name="connsiteX13" fmla="*/ 19677 w 33355"/>
                <a:gd name="connsiteY13" fmla="*/ 34445 h 84668"/>
                <a:gd name="connsiteX14" fmla="*/ 18287 w 33355"/>
                <a:gd name="connsiteY14" fmla="*/ 41004 h 84668"/>
                <a:gd name="connsiteX15" fmla="*/ 9551 w 33355"/>
                <a:gd name="connsiteY15" fmla="*/ 64258 h 84668"/>
                <a:gd name="connsiteX16" fmla="*/ 6772 w 33355"/>
                <a:gd name="connsiteY16" fmla="*/ 74394 h 84668"/>
                <a:gd name="connsiteX17" fmla="*/ 17096 w 33355"/>
                <a:gd name="connsiteY17" fmla="*/ 84730 h 84668"/>
                <a:gd name="connsiteX18" fmla="*/ 33575 w 33355"/>
                <a:gd name="connsiteY18" fmla="*/ 65252 h 84668"/>
                <a:gd name="connsiteX19" fmla="*/ 31987 w 33355"/>
                <a:gd name="connsiteY19" fmla="*/ 64059 h 84668"/>
                <a:gd name="connsiteX20" fmla="*/ 30200 w 33355"/>
                <a:gd name="connsiteY20" fmla="*/ 66246 h 84668"/>
                <a:gd name="connsiteX21" fmla="*/ 17295 w 33355"/>
                <a:gd name="connsiteY21" fmla="*/ 81947 h 84668"/>
                <a:gd name="connsiteX22" fmla="*/ 14316 w 33355"/>
                <a:gd name="connsiteY22" fmla="*/ 77773 h 84668"/>
                <a:gd name="connsiteX23" fmla="*/ 17890 w 33355"/>
                <a:gd name="connsiteY23" fmla="*/ 6525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384" y="4633"/>
                  </a:moveTo>
                  <a:cubicBezTo>
                    <a:pt x="32384" y="2049"/>
                    <a:pt x="30597" y="61"/>
                    <a:pt x="27817" y="61"/>
                  </a:cubicBezTo>
                  <a:cubicBezTo>
                    <a:pt x="24244" y="61"/>
                    <a:pt x="20868" y="3241"/>
                    <a:pt x="20868" y="6819"/>
                  </a:cubicBezTo>
                  <a:cubicBezTo>
                    <a:pt x="20868" y="9204"/>
                    <a:pt x="22655" y="11191"/>
                    <a:pt x="25633" y="11191"/>
                  </a:cubicBezTo>
                  <a:cubicBezTo>
                    <a:pt x="28612" y="11191"/>
                    <a:pt x="32384" y="8409"/>
                    <a:pt x="32384" y="4633"/>
                  </a:cubicBezTo>
                  <a:close/>
                  <a:moveTo>
                    <a:pt x="22854" y="51936"/>
                  </a:moveTo>
                  <a:cubicBezTo>
                    <a:pt x="24244" y="48358"/>
                    <a:pt x="24244" y="47960"/>
                    <a:pt x="25633" y="44582"/>
                  </a:cubicBezTo>
                  <a:cubicBezTo>
                    <a:pt x="26626" y="42197"/>
                    <a:pt x="27222" y="40408"/>
                    <a:pt x="27222" y="38023"/>
                  </a:cubicBezTo>
                  <a:cubicBezTo>
                    <a:pt x="27222" y="32259"/>
                    <a:pt x="23251" y="27688"/>
                    <a:pt x="16898" y="27688"/>
                  </a:cubicBezTo>
                  <a:cubicBezTo>
                    <a:pt x="4985" y="27688"/>
                    <a:pt x="220" y="45973"/>
                    <a:pt x="220" y="46967"/>
                  </a:cubicBezTo>
                  <a:cubicBezTo>
                    <a:pt x="220" y="48358"/>
                    <a:pt x="1610" y="48358"/>
                    <a:pt x="1808" y="48358"/>
                  </a:cubicBezTo>
                  <a:cubicBezTo>
                    <a:pt x="3000" y="48358"/>
                    <a:pt x="3198" y="47960"/>
                    <a:pt x="3794" y="45973"/>
                  </a:cubicBezTo>
                  <a:cubicBezTo>
                    <a:pt x="7169" y="34247"/>
                    <a:pt x="12331" y="30470"/>
                    <a:pt x="16500" y="30470"/>
                  </a:cubicBezTo>
                  <a:cubicBezTo>
                    <a:pt x="17493" y="30470"/>
                    <a:pt x="19677" y="30470"/>
                    <a:pt x="19677" y="34445"/>
                  </a:cubicBezTo>
                  <a:cubicBezTo>
                    <a:pt x="19677" y="37029"/>
                    <a:pt x="18883" y="39812"/>
                    <a:pt x="18287" y="41004"/>
                  </a:cubicBezTo>
                  <a:cubicBezTo>
                    <a:pt x="17295" y="44184"/>
                    <a:pt x="11537" y="58892"/>
                    <a:pt x="9551" y="64258"/>
                  </a:cubicBezTo>
                  <a:cubicBezTo>
                    <a:pt x="8360" y="67637"/>
                    <a:pt x="6772" y="71811"/>
                    <a:pt x="6772" y="74394"/>
                  </a:cubicBezTo>
                  <a:cubicBezTo>
                    <a:pt x="6772" y="80357"/>
                    <a:pt x="10941" y="84730"/>
                    <a:pt x="17096" y="84730"/>
                  </a:cubicBezTo>
                  <a:cubicBezTo>
                    <a:pt x="28810" y="84730"/>
                    <a:pt x="33575" y="66444"/>
                    <a:pt x="33575" y="65252"/>
                  </a:cubicBezTo>
                  <a:cubicBezTo>
                    <a:pt x="33575" y="64059"/>
                    <a:pt x="32384" y="64059"/>
                    <a:pt x="31987" y="64059"/>
                  </a:cubicBezTo>
                  <a:cubicBezTo>
                    <a:pt x="30795" y="64059"/>
                    <a:pt x="30795" y="64457"/>
                    <a:pt x="30200" y="66246"/>
                  </a:cubicBezTo>
                  <a:cubicBezTo>
                    <a:pt x="27817" y="74196"/>
                    <a:pt x="23648" y="81947"/>
                    <a:pt x="17295" y="81947"/>
                  </a:cubicBezTo>
                  <a:cubicBezTo>
                    <a:pt x="15111" y="81947"/>
                    <a:pt x="14316" y="80754"/>
                    <a:pt x="14316" y="77773"/>
                  </a:cubicBezTo>
                  <a:cubicBezTo>
                    <a:pt x="14316" y="74593"/>
                    <a:pt x="15111" y="72804"/>
                    <a:pt x="17890" y="6525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CDA40D-7B0F-4ED8-F1FD-1B5E1F270E33}"/>
                </a:ext>
              </a:extLst>
            </p:cNvPr>
            <p:cNvSpPr/>
            <p:nvPr/>
          </p:nvSpPr>
          <p:spPr>
            <a:xfrm>
              <a:off x="3634103" y="2694882"/>
              <a:ext cx="60824" cy="85852"/>
            </a:xfrm>
            <a:custGeom>
              <a:avLst/>
              <a:gdLst>
                <a:gd name="connsiteX0" fmla="*/ 39733 w 39708"/>
                <a:gd name="connsiteY0" fmla="*/ 2647 h 56047"/>
                <a:gd name="connsiteX1" fmla="*/ 39932 w 39708"/>
                <a:gd name="connsiteY1" fmla="*/ 1255 h 56047"/>
                <a:gd name="connsiteX2" fmla="*/ 38741 w 39708"/>
                <a:gd name="connsiteY2" fmla="*/ 63 h 56047"/>
                <a:gd name="connsiteX3" fmla="*/ 32387 w 39708"/>
                <a:gd name="connsiteY3" fmla="*/ 5827 h 56047"/>
                <a:gd name="connsiteX4" fmla="*/ 23056 w 39708"/>
                <a:gd name="connsiteY4" fmla="*/ 63 h 56047"/>
                <a:gd name="connsiteX5" fmla="*/ 223 w 39708"/>
                <a:gd name="connsiteY5" fmla="*/ 25304 h 56047"/>
                <a:gd name="connsiteX6" fmla="*/ 13526 w 39708"/>
                <a:gd name="connsiteY6" fmla="*/ 39813 h 56047"/>
                <a:gd name="connsiteX7" fmla="*/ 24644 w 39708"/>
                <a:gd name="connsiteY7" fmla="*/ 35043 h 56047"/>
                <a:gd name="connsiteX8" fmla="*/ 21467 w 39708"/>
                <a:gd name="connsiteY8" fmla="*/ 47962 h 56047"/>
                <a:gd name="connsiteX9" fmla="*/ 14717 w 39708"/>
                <a:gd name="connsiteY9" fmla="*/ 52931 h 56047"/>
                <a:gd name="connsiteX10" fmla="*/ 12334 w 39708"/>
                <a:gd name="connsiteY10" fmla="*/ 54918 h 56047"/>
                <a:gd name="connsiteX11" fmla="*/ 13724 w 39708"/>
                <a:gd name="connsiteY11" fmla="*/ 56111 h 56047"/>
                <a:gd name="connsiteX12" fmla="*/ 22857 w 39708"/>
                <a:gd name="connsiteY12" fmla="*/ 55713 h 56047"/>
                <a:gd name="connsiteX13" fmla="*/ 32387 w 39708"/>
                <a:gd name="connsiteY13" fmla="*/ 56111 h 56047"/>
                <a:gd name="connsiteX14" fmla="*/ 34174 w 39708"/>
                <a:gd name="connsiteY14" fmla="*/ 54123 h 56047"/>
                <a:gd name="connsiteX15" fmla="*/ 31792 w 39708"/>
                <a:gd name="connsiteY15" fmla="*/ 52931 h 56047"/>
                <a:gd name="connsiteX16" fmla="*/ 27424 w 39708"/>
                <a:gd name="connsiteY16" fmla="*/ 51937 h 56047"/>
                <a:gd name="connsiteX17" fmla="*/ 28019 w 39708"/>
                <a:gd name="connsiteY17" fmla="*/ 49949 h 56047"/>
                <a:gd name="connsiteX18" fmla="*/ 26431 w 39708"/>
                <a:gd name="connsiteY18" fmla="*/ 27888 h 56047"/>
                <a:gd name="connsiteX19" fmla="*/ 24843 w 39708"/>
                <a:gd name="connsiteY19" fmla="*/ 31068 h 56047"/>
                <a:gd name="connsiteX20" fmla="*/ 13724 w 39708"/>
                <a:gd name="connsiteY20" fmla="*/ 37428 h 56047"/>
                <a:gd name="connsiteX21" fmla="*/ 7371 w 39708"/>
                <a:gd name="connsiteY21" fmla="*/ 28882 h 56047"/>
                <a:gd name="connsiteX22" fmla="*/ 11937 w 39708"/>
                <a:gd name="connsiteY22" fmla="*/ 10994 h 56047"/>
                <a:gd name="connsiteX23" fmla="*/ 23056 w 39708"/>
                <a:gd name="connsiteY23" fmla="*/ 2647 h 56047"/>
                <a:gd name="connsiteX24" fmla="*/ 30799 w 39708"/>
                <a:gd name="connsiteY24" fmla="*/ 10199 h 56047"/>
                <a:gd name="connsiteX25" fmla="*/ 30600 w 39708"/>
                <a:gd name="connsiteY25" fmla="*/ 1159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33" y="2647"/>
                  </a:moveTo>
                  <a:cubicBezTo>
                    <a:pt x="39733" y="2249"/>
                    <a:pt x="39932" y="1852"/>
                    <a:pt x="39932" y="1255"/>
                  </a:cubicBezTo>
                  <a:cubicBezTo>
                    <a:pt x="39932" y="858"/>
                    <a:pt x="39535" y="63"/>
                    <a:pt x="38741" y="63"/>
                  </a:cubicBezTo>
                  <a:cubicBezTo>
                    <a:pt x="37946" y="63"/>
                    <a:pt x="34174" y="3044"/>
                    <a:pt x="32387" y="5827"/>
                  </a:cubicBezTo>
                  <a:cubicBezTo>
                    <a:pt x="31593" y="4237"/>
                    <a:pt x="28615" y="63"/>
                    <a:pt x="23056" y="63"/>
                  </a:cubicBezTo>
                  <a:cubicBezTo>
                    <a:pt x="11739" y="63"/>
                    <a:pt x="223" y="12584"/>
                    <a:pt x="223" y="25304"/>
                  </a:cubicBezTo>
                  <a:cubicBezTo>
                    <a:pt x="223" y="33851"/>
                    <a:pt x="5981" y="39813"/>
                    <a:pt x="13526" y="39813"/>
                  </a:cubicBezTo>
                  <a:cubicBezTo>
                    <a:pt x="18489" y="39813"/>
                    <a:pt x="22659" y="36633"/>
                    <a:pt x="24644" y="35043"/>
                  </a:cubicBezTo>
                  <a:cubicBezTo>
                    <a:pt x="24644" y="35242"/>
                    <a:pt x="21864" y="46372"/>
                    <a:pt x="21467" y="47962"/>
                  </a:cubicBezTo>
                  <a:cubicBezTo>
                    <a:pt x="20276" y="52732"/>
                    <a:pt x="20078" y="52931"/>
                    <a:pt x="14717" y="52931"/>
                  </a:cubicBezTo>
                  <a:cubicBezTo>
                    <a:pt x="13724" y="52931"/>
                    <a:pt x="12334" y="52931"/>
                    <a:pt x="12334" y="54918"/>
                  </a:cubicBezTo>
                  <a:cubicBezTo>
                    <a:pt x="12334" y="55515"/>
                    <a:pt x="12930" y="56111"/>
                    <a:pt x="13724" y="56111"/>
                  </a:cubicBezTo>
                  <a:cubicBezTo>
                    <a:pt x="16702" y="56111"/>
                    <a:pt x="19879" y="55713"/>
                    <a:pt x="22857" y="55713"/>
                  </a:cubicBezTo>
                  <a:cubicBezTo>
                    <a:pt x="25835" y="55713"/>
                    <a:pt x="29608" y="56111"/>
                    <a:pt x="32387" y="56111"/>
                  </a:cubicBezTo>
                  <a:cubicBezTo>
                    <a:pt x="33181" y="56111"/>
                    <a:pt x="34174" y="55912"/>
                    <a:pt x="34174" y="54123"/>
                  </a:cubicBezTo>
                  <a:cubicBezTo>
                    <a:pt x="34174" y="52931"/>
                    <a:pt x="32784" y="52931"/>
                    <a:pt x="31792" y="52931"/>
                  </a:cubicBezTo>
                  <a:cubicBezTo>
                    <a:pt x="29806" y="52931"/>
                    <a:pt x="27424" y="52931"/>
                    <a:pt x="27424" y="51937"/>
                  </a:cubicBezTo>
                  <a:cubicBezTo>
                    <a:pt x="27424" y="51539"/>
                    <a:pt x="27424" y="51539"/>
                    <a:pt x="28019" y="49949"/>
                  </a:cubicBezTo>
                  <a:close/>
                  <a:moveTo>
                    <a:pt x="26431" y="27888"/>
                  </a:moveTo>
                  <a:cubicBezTo>
                    <a:pt x="26034" y="29478"/>
                    <a:pt x="26034" y="29478"/>
                    <a:pt x="24843" y="31068"/>
                  </a:cubicBezTo>
                  <a:cubicBezTo>
                    <a:pt x="21467" y="35043"/>
                    <a:pt x="17298" y="37428"/>
                    <a:pt x="13724" y="37428"/>
                  </a:cubicBezTo>
                  <a:cubicBezTo>
                    <a:pt x="10548" y="37428"/>
                    <a:pt x="7371" y="35043"/>
                    <a:pt x="7371" y="28882"/>
                  </a:cubicBezTo>
                  <a:cubicBezTo>
                    <a:pt x="7371" y="24112"/>
                    <a:pt x="9952" y="14572"/>
                    <a:pt x="11937" y="10994"/>
                  </a:cubicBezTo>
                  <a:cubicBezTo>
                    <a:pt x="16107" y="3839"/>
                    <a:pt x="20475" y="2647"/>
                    <a:pt x="23056" y="2647"/>
                  </a:cubicBezTo>
                  <a:cubicBezTo>
                    <a:pt x="29211" y="2647"/>
                    <a:pt x="30799" y="9404"/>
                    <a:pt x="30799" y="10199"/>
                  </a:cubicBezTo>
                  <a:cubicBezTo>
                    <a:pt x="30799" y="10597"/>
                    <a:pt x="30600" y="11193"/>
                    <a:pt x="30600" y="1159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D34FA9-5A29-CAAD-B72F-26E90BDA2FAE}"/>
                </a:ext>
              </a:extLst>
            </p:cNvPr>
            <p:cNvSpPr/>
            <p:nvPr/>
          </p:nvSpPr>
          <p:spPr>
            <a:xfrm flipV="1">
              <a:off x="547741" y="4211204"/>
              <a:ext cx="3290929" cy="19484"/>
            </a:xfrm>
            <a:custGeom>
              <a:avLst/>
              <a:gdLst>
                <a:gd name="connsiteX0" fmla="*/ 65 w 2148428"/>
                <a:gd name="connsiteY0" fmla="*/ 195 h 12720"/>
                <a:gd name="connsiteX1" fmla="*/ 2148493 w 2148428"/>
                <a:gd name="connsiteY1" fmla="*/ 195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8" h="12720">
                  <a:moveTo>
                    <a:pt x="65" y="195"/>
                  </a:moveTo>
                  <a:lnTo>
                    <a:pt x="2148493" y="19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60732D-A37F-EB70-C0C9-A3115A45631B}"/>
                </a:ext>
              </a:extLst>
            </p:cNvPr>
            <p:cNvSpPr/>
            <p:nvPr/>
          </p:nvSpPr>
          <p:spPr>
            <a:xfrm flipV="1">
              <a:off x="513377" y="4195043"/>
              <a:ext cx="61432" cy="61497"/>
            </a:xfrm>
            <a:custGeom>
              <a:avLst/>
              <a:gdLst>
                <a:gd name="connsiteX0" fmla="*/ 40171 w 40105"/>
                <a:gd name="connsiteY0" fmla="*/ 20269 h 40147"/>
                <a:gd name="connsiteX1" fmla="*/ 20118 w 40105"/>
                <a:gd name="connsiteY1" fmla="*/ 40343 h 40147"/>
                <a:gd name="connsiteX2" fmla="*/ 65 w 40105"/>
                <a:gd name="connsiteY2" fmla="*/ 20269 h 40147"/>
                <a:gd name="connsiteX3" fmla="*/ 20118 w 40105"/>
                <a:gd name="connsiteY3" fmla="*/ 195 h 40147"/>
                <a:gd name="connsiteX4" fmla="*/ 40171 w 40105"/>
                <a:gd name="connsiteY4" fmla="*/ 20269 h 4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147">
                  <a:moveTo>
                    <a:pt x="40171" y="20269"/>
                  </a:moveTo>
                  <a:cubicBezTo>
                    <a:pt x="40171" y="31349"/>
                    <a:pt x="31187" y="40343"/>
                    <a:pt x="20118" y="40343"/>
                  </a:cubicBezTo>
                  <a:cubicBezTo>
                    <a:pt x="9049" y="40343"/>
                    <a:pt x="65" y="31349"/>
                    <a:pt x="65" y="20269"/>
                  </a:cubicBezTo>
                  <a:cubicBezTo>
                    <a:pt x="65" y="9189"/>
                    <a:pt x="9049" y="195"/>
                    <a:pt x="20118" y="195"/>
                  </a:cubicBezTo>
                  <a:cubicBezTo>
                    <a:pt x="31187" y="195"/>
                    <a:pt x="40171" y="9189"/>
                    <a:pt x="40171" y="20269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766BC9-4D86-60B9-E4AF-B3B55B1CE3E4}"/>
                </a:ext>
              </a:extLst>
            </p:cNvPr>
            <p:cNvSpPr/>
            <p:nvPr/>
          </p:nvSpPr>
          <p:spPr>
            <a:xfrm flipV="1">
              <a:off x="1809706" y="4187357"/>
              <a:ext cx="81580" cy="76871"/>
            </a:xfrm>
            <a:custGeom>
              <a:avLst/>
              <a:gdLst>
                <a:gd name="connsiteX0" fmla="*/ 53324 w 53258"/>
                <a:gd name="connsiteY0" fmla="*/ 25287 h 50184"/>
                <a:gd name="connsiteX1" fmla="*/ 53324 w 53258"/>
                <a:gd name="connsiteY1" fmla="*/ 50380 h 50184"/>
                <a:gd name="connsiteX2" fmla="*/ 65 w 53258"/>
                <a:gd name="connsiteY2" fmla="*/ 25287 h 50184"/>
                <a:gd name="connsiteX3" fmla="*/ 53324 w 53258"/>
                <a:gd name="connsiteY3" fmla="*/ 195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84">
                  <a:moveTo>
                    <a:pt x="53324" y="25287"/>
                  </a:moveTo>
                  <a:lnTo>
                    <a:pt x="53324" y="50380"/>
                  </a:lnTo>
                  <a:lnTo>
                    <a:pt x="65" y="25287"/>
                  </a:lnTo>
                  <a:lnTo>
                    <a:pt x="53324" y="195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E22936-0B48-52A1-12BC-129506F2C7C7}"/>
                </a:ext>
              </a:extLst>
            </p:cNvPr>
            <p:cNvSpPr/>
            <p:nvPr/>
          </p:nvSpPr>
          <p:spPr>
            <a:xfrm>
              <a:off x="1785052" y="3973267"/>
              <a:ext cx="51093" cy="129693"/>
            </a:xfrm>
            <a:custGeom>
              <a:avLst/>
              <a:gdLst>
                <a:gd name="connsiteX0" fmla="*/ 32292 w 33355"/>
                <a:gd name="connsiteY0" fmla="*/ 4705 h 84668"/>
                <a:gd name="connsiteX1" fmla="*/ 27726 w 33355"/>
                <a:gd name="connsiteY1" fmla="*/ 133 h 84668"/>
                <a:gd name="connsiteX2" fmla="*/ 20777 w 33355"/>
                <a:gd name="connsiteY2" fmla="*/ 6891 h 84668"/>
                <a:gd name="connsiteX3" fmla="*/ 25542 w 33355"/>
                <a:gd name="connsiteY3" fmla="*/ 11263 h 84668"/>
                <a:gd name="connsiteX4" fmla="*/ 32292 w 33355"/>
                <a:gd name="connsiteY4" fmla="*/ 4705 h 84668"/>
                <a:gd name="connsiteX5" fmla="*/ 22762 w 33355"/>
                <a:gd name="connsiteY5" fmla="*/ 52008 h 84668"/>
                <a:gd name="connsiteX6" fmla="*/ 25542 w 33355"/>
                <a:gd name="connsiteY6" fmla="*/ 44654 h 84668"/>
                <a:gd name="connsiteX7" fmla="*/ 27130 w 33355"/>
                <a:gd name="connsiteY7" fmla="*/ 38095 h 84668"/>
                <a:gd name="connsiteX8" fmla="*/ 16806 w 33355"/>
                <a:gd name="connsiteY8" fmla="*/ 27760 h 84668"/>
                <a:gd name="connsiteX9" fmla="*/ 128 w 33355"/>
                <a:gd name="connsiteY9" fmla="*/ 47039 h 84668"/>
                <a:gd name="connsiteX10" fmla="*/ 1717 w 33355"/>
                <a:gd name="connsiteY10" fmla="*/ 48430 h 84668"/>
                <a:gd name="connsiteX11" fmla="*/ 3702 w 33355"/>
                <a:gd name="connsiteY11" fmla="*/ 46045 h 84668"/>
                <a:gd name="connsiteX12" fmla="*/ 16409 w 33355"/>
                <a:gd name="connsiteY12" fmla="*/ 30542 h 84668"/>
                <a:gd name="connsiteX13" fmla="*/ 19586 w 33355"/>
                <a:gd name="connsiteY13" fmla="*/ 34517 h 84668"/>
                <a:gd name="connsiteX14" fmla="*/ 18196 w 33355"/>
                <a:gd name="connsiteY14" fmla="*/ 41076 h 84668"/>
                <a:gd name="connsiteX15" fmla="*/ 9460 w 33355"/>
                <a:gd name="connsiteY15" fmla="*/ 64330 h 84668"/>
                <a:gd name="connsiteX16" fmla="*/ 6680 w 33355"/>
                <a:gd name="connsiteY16" fmla="*/ 74466 h 84668"/>
                <a:gd name="connsiteX17" fmla="*/ 17005 w 33355"/>
                <a:gd name="connsiteY17" fmla="*/ 84802 h 84668"/>
                <a:gd name="connsiteX18" fmla="*/ 33484 w 33355"/>
                <a:gd name="connsiteY18" fmla="*/ 65324 h 84668"/>
                <a:gd name="connsiteX19" fmla="*/ 31895 w 33355"/>
                <a:gd name="connsiteY19" fmla="*/ 64131 h 84668"/>
                <a:gd name="connsiteX20" fmla="*/ 30108 w 33355"/>
                <a:gd name="connsiteY20" fmla="*/ 66318 h 84668"/>
                <a:gd name="connsiteX21" fmla="*/ 17203 w 33355"/>
                <a:gd name="connsiteY21" fmla="*/ 82019 h 84668"/>
                <a:gd name="connsiteX22" fmla="*/ 14225 w 33355"/>
                <a:gd name="connsiteY22" fmla="*/ 77845 h 84668"/>
                <a:gd name="connsiteX23" fmla="*/ 17799 w 33355"/>
                <a:gd name="connsiteY23" fmla="*/ 65324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292" y="4705"/>
                  </a:moveTo>
                  <a:cubicBezTo>
                    <a:pt x="32292" y="2121"/>
                    <a:pt x="30505" y="133"/>
                    <a:pt x="27726" y="133"/>
                  </a:cubicBezTo>
                  <a:cubicBezTo>
                    <a:pt x="24152" y="133"/>
                    <a:pt x="20777" y="3313"/>
                    <a:pt x="20777" y="6891"/>
                  </a:cubicBezTo>
                  <a:cubicBezTo>
                    <a:pt x="20777" y="9276"/>
                    <a:pt x="22564" y="11263"/>
                    <a:pt x="25542" y="11263"/>
                  </a:cubicBezTo>
                  <a:cubicBezTo>
                    <a:pt x="28520" y="11263"/>
                    <a:pt x="32292" y="8481"/>
                    <a:pt x="32292" y="4705"/>
                  </a:cubicBezTo>
                  <a:close/>
                  <a:moveTo>
                    <a:pt x="22762" y="52008"/>
                  </a:moveTo>
                  <a:cubicBezTo>
                    <a:pt x="24152" y="48430"/>
                    <a:pt x="24152" y="48032"/>
                    <a:pt x="25542" y="44654"/>
                  </a:cubicBezTo>
                  <a:cubicBezTo>
                    <a:pt x="26535" y="42269"/>
                    <a:pt x="27130" y="40480"/>
                    <a:pt x="27130" y="38095"/>
                  </a:cubicBezTo>
                  <a:cubicBezTo>
                    <a:pt x="27130" y="32331"/>
                    <a:pt x="23159" y="27760"/>
                    <a:pt x="16806" y="27760"/>
                  </a:cubicBezTo>
                  <a:cubicBezTo>
                    <a:pt x="4894" y="27760"/>
                    <a:pt x="128" y="46045"/>
                    <a:pt x="128" y="47039"/>
                  </a:cubicBezTo>
                  <a:cubicBezTo>
                    <a:pt x="128" y="48430"/>
                    <a:pt x="1518" y="48430"/>
                    <a:pt x="1717" y="48430"/>
                  </a:cubicBezTo>
                  <a:cubicBezTo>
                    <a:pt x="2908" y="48430"/>
                    <a:pt x="3107" y="48032"/>
                    <a:pt x="3702" y="46045"/>
                  </a:cubicBezTo>
                  <a:cubicBezTo>
                    <a:pt x="7077" y="34319"/>
                    <a:pt x="12240" y="30542"/>
                    <a:pt x="16409" y="30542"/>
                  </a:cubicBezTo>
                  <a:cubicBezTo>
                    <a:pt x="17402" y="30542"/>
                    <a:pt x="19586" y="30542"/>
                    <a:pt x="19586" y="34517"/>
                  </a:cubicBezTo>
                  <a:cubicBezTo>
                    <a:pt x="19586" y="37101"/>
                    <a:pt x="18791" y="39884"/>
                    <a:pt x="18196" y="41076"/>
                  </a:cubicBezTo>
                  <a:cubicBezTo>
                    <a:pt x="17203" y="44256"/>
                    <a:pt x="11445" y="58964"/>
                    <a:pt x="9460" y="64330"/>
                  </a:cubicBezTo>
                  <a:cubicBezTo>
                    <a:pt x="8269" y="67709"/>
                    <a:pt x="6680" y="71883"/>
                    <a:pt x="6680" y="74466"/>
                  </a:cubicBezTo>
                  <a:cubicBezTo>
                    <a:pt x="6680" y="80429"/>
                    <a:pt x="10850" y="84802"/>
                    <a:pt x="17005" y="84802"/>
                  </a:cubicBezTo>
                  <a:cubicBezTo>
                    <a:pt x="28719" y="84802"/>
                    <a:pt x="33484" y="66516"/>
                    <a:pt x="33484" y="65324"/>
                  </a:cubicBezTo>
                  <a:cubicBezTo>
                    <a:pt x="33484" y="64131"/>
                    <a:pt x="32292" y="64131"/>
                    <a:pt x="31895" y="64131"/>
                  </a:cubicBezTo>
                  <a:cubicBezTo>
                    <a:pt x="30704" y="64131"/>
                    <a:pt x="30704" y="64529"/>
                    <a:pt x="30108" y="66318"/>
                  </a:cubicBezTo>
                  <a:cubicBezTo>
                    <a:pt x="27726" y="74268"/>
                    <a:pt x="23556" y="82019"/>
                    <a:pt x="17203" y="82019"/>
                  </a:cubicBezTo>
                  <a:cubicBezTo>
                    <a:pt x="15019" y="82019"/>
                    <a:pt x="14225" y="80826"/>
                    <a:pt x="14225" y="77845"/>
                  </a:cubicBezTo>
                  <a:cubicBezTo>
                    <a:pt x="14225" y="74665"/>
                    <a:pt x="15019" y="72876"/>
                    <a:pt x="17799" y="653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8AAA-13CD-632C-594D-1FD22FF7BA32}"/>
                </a:ext>
              </a:extLst>
            </p:cNvPr>
            <p:cNvSpPr/>
            <p:nvPr/>
          </p:nvSpPr>
          <p:spPr>
            <a:xfrm>
              <a:off x="1854195" y="4035997"/>
              <a:ext cx="69339" cy="94986"/>
            </a:xfrm>
            <a:custGeom>
              <a:avLst/>
              <a:gdLst>
                <a:gd name="connsiteX0" fmla="*/ 45201 w 45267"/>
                <a:gd name="connsiteY0" fmla="*/ 2719 h 62010"/>
                <a:gd name="connsiteX1" fmla="*/ 45400 w 45267"/>
                <a:gd name="connsiteY1" fmla="*/ 1327 h 62010"/>
                <a:gd name="connsiteX2" fmla="*/ 44010 w 45267"/>
                <a:gd name="connsiteY2" fmla="*/ 135 h 62010"/>
                <a:gd name="connsiteX3" fmla="*/ 32693 w 45267"/>
                <a:gd name="connsiteY3" fmla="*/ 930 h 62010"/>
                <a:gd name="connsiteX4" fmla="*/ 30906 w 45267"/>
                <a:gd name="connsiteY4" fmla="*/ 3116 h 62010"/>
                <a:gd name="connsiteX5" fmla="*/ 33090 w 45267"/>
                <a:gd name="connsiteY5" fmla="*/ 4309 h 62010"/>
                <a:gd name="connsiteX6" fmla="*/ 37259 w 45267"/>
                <a:gd name="connsiteY6" fmla="*/ 5501 h 62010"/>
                <a:gd name="connsiteX7" fmla="*/ 37061 w 45267"/>
                <a:gd name="connsiteY7" fmla="*/ 7489 h 62010"/>
                <a:gd name="connsiteX8" fmla="*/ 31899 w 45267"/>
                <a:gd name="connsiteY8" fmla="*/ 27563 h 62010"/>
                <a:gd name="connsiteX9" fmla="*/ 22964 w 45267"/>
                <a:gd name="connsiteY9" fmla="*/ 22395 h 62010"/>
                <a:gd name="connsiteX10" fmla="*/ 132 w 45267"/>
                <a:gd name="connsiteY10" fmla="*/ 47636 h 62010"/>
                <a:gd name="connsiteX11" fmla="*/ 13434 w 45267"/>
                <a:gd name="connsiteY11" fmla="*/ 62145 h 62010"/>
                <a:gd name="connsiteX12" fmla="*/ 25942 w 45267"/>
                <a:gd name="connsiteY12" fmla="*/ 55984 h 62010"/>
                <a:gd name="connsiteX13" fmla="*/ 35075 w 45267"/>
                <a:gd name="connsiteY13" fmla="*/ 62145 h 62010"/>
                <a:gd name="connsiteX14" fmla="*/ 42024 w 45267"/>
                <a:gd name="connsiteY14" fmla="*/ 57574 h 62010"/>
                <a:gd name="connsiteX15" fmla="*/ 45201 w 45267"/>
                <a:gd name="connsiteY15" fmla="*/ 48829 h 62010"/>
                <a:gd name="connsiteX16" fmla="*/ 43613 w 45267"/>
                <a:gd name="connsiteY16" fmla="*/ 47636 h 62010"/>
                <a:gd name="connsiteX17" fmla="*/ 41826 w 45267"/>
                <a:gd name="connsiteY17" fmla="*/ 50220 h 62010"/>
                <a:gd name="connsiteX18" fmla="*/ 35274 w 45267"/>
                <a:gd name="connsiteY18" fmla="*/ 59760 h 62010"/>
                <a:gd name="connsiteX19" fmla="*/ 32494 w 45267"/>
                <a:gd name="connsiteY19" fmla="*/ 55388 h 62010"/>
                <a:gd name="connsiteX20" fmla="*/ 32891 w 45267"/>
                <a:gd name="connsiteY20" fmla="*/ 51810 h 62010"/>
                <a:gd name="connsiteX21" fmla="*/ 26340 w 45267"/>
                <a:gd name="connsiteY21" fmla="*/ 50220 h 62010"/>
                <a:gd name="connsiteX22" fmla="*/ 21773 w 45267"/>
                <a:gd name="connsiteY22" fmla="*/ 56183 h 62010"/>
                <a:gd name="connsiteX23" fmla="*/ 13633 w 45267"/>
                <a:gd name="connsiteY23" fmla="*/ 59760 h 62010"/>
                <a:gd name="connsiteX24" fmla="*/ 7279 w 45267"/>
                <a:gd name="connsiteY24" fmla="*/ 51214 h 62010"/>
                <a:gd name="connsiteX25" fmla="*/ 11846 w 45267"/>
                <a:gd name="connsiteY25" fmla="*/ 33326 h 62010"/>
                <a:gd name="connsiteX26" fmla="*/ 22964 w 45267"/>
                <a:gd name="connsiteY26" fmla="*/ 24979 h 62010"/>
                <a:gd name="connsiteX27" fmla="*/ 30707 w 45267"/>
                <a:gd name="connsiteY27" fmla="*/ 32531 h 62010"/>
                <a:gd name="connsiteX28" fmla="*/ 30509 w 45267"/>
                <a:gd name="connsiteY28" fmla="*/ 33724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201" y="2719"/>
                  </a:moveTo>
                  <a:cubicBezTo>
                    <a:pt x="45201" y="2520"/>
                    <a:pt x="45400" y="1526"/>
                    <a:pt x="45400" y="1327"/>
                  </a:cubicBezTo>
                  <a:cubicBezTo>
                    <a:pt x="45400" y="930"/>
                    <a:pt x="45201" y="135"/>
                    <a:pt x="44010" y="135"/>
                  </a:cubicBezTo>
                  <a:cubicBezTo>
                    <a:pt x="42223" y="135"/>
                    <a:pt x="34877" y="731"/>
                    <a:pt x="32693" y="930"/>
                  </a:cubicBezTo>
                  <a:cubicBezTo>
                    <a:pt x="32097" y="1129"/>
                    <a:pt x="30906" y="1129"/>
                    <a:pt x="30906" y="3116"/>
                  </a:cubicBezTo>
                  <a:cubicBezTo>
                    <a:pt x="30906" y="4309"/>
                    <a:pt x="32097" y="4309"/>
                    <a:pt x="33090" y="4309"/>
                  </a:cubicBezTo>
                  <a:cubicBezTo>
                    <a:pt x="37259" y="4309"/>
                    <a:pt x="37259" y="4905"/>
                    <a:pt x="37259" y="5501"/>
                  </a:cubicBezTo>
                  <a:cubicBezTo>
                    <a:pt x="37259" y="6097"/>
                    <a:pt x="37259" y="6694"/>
                    <a:pt x="37061" y="7489"/>
                  </a:cubicBezTo>
                  <a:lnTo>
                    <a:pt x="31899" y="27563"/>
                  </a:lnTo>
                  <a:cubicBezTo>
                    <a:pt x="30112" y="24780"/>
                    <a:pt x="27134" y="22395"/>
                    <a:pt x="22964" y="22395"/>
                  </a:cubicBezTo>
                  <a:cubicBezTo>
                    <a:pt x="11647" y="22395"/>
                    <a:pt x="132" y="34916"/>
                    <a:pt x="132" y="47636"/>
                  </a:cubicBezTo>
                  <a:cubicBezTo>
                    <a:pt x="132" y="56183"/>
                    <a:pt x="5890" y="62145"/>
                    <a:pt x="13434" y="62145"/>
                  </a:cubicBezTo>
                  <a:cubicBezTo>
                    <a:pt x="18199" y="62145"/>
                    <a:pt x="22369" y="59562"/>
                    <a:pt x="25942" y="55984"/>
                  </a:cubicBezTo>
                  <a:cubicBezTo>
                    <a:pt x="27729" y="61350"/>
                    <a:pt x="32693" y="62145"/>
                    <a:pt x="35075" y="62145"/>
                  </a:cubicBezTo>
                  <a:cubicBezTo>
                    <a:pt x="38252" y="62145"/>
                    <a:pt x="40436" y="60357"/>
                    <a:pt x="42024" y="57574"/>
                  </a:cubicBezTo>
                  <a:cubicBezTo>
                    <a:pt x="44010" y="54195"/>
                    <a:pt x="45201" y="49028"/>
                    <a:pt x="45201" y="48829"/>
                  </a:cubicBezTo>
                  <a:cubicBezTo>
                    <a:pt x="45201" y="47636"/>
                    <a:pt x="44010" y="47636"/>
                    <a:pt x="43613" y="47636"/>
                  </a:cubicBezTo>
                  <a:cubicBezTo>
                    <a:pt x="42421" y="47636"/>
                    <a:pt x="42421" y="48034"/>
                    <a:pt x="41826" y="50220"/>
                  </a:cubicBezTo>
                  <a:cubicBezTo>
                    <a:pt x="40635" y="54593"/>
                    <a:pt x="39046" y="59760"/>
                    <a:pt x="35274" y="59760"/>
                  </a:cubicBezTo>
                  <a:cubicBezTo>
                    <a:pt x="33090" y="59760"/>
                    <a:pt x="32494" y="57773"/>
                    <a:pt x="32494" y="55388"/>
                  </a:cubicBezTo>
                  <a:cubicBezTo>
                    <a:pt x="32494" y="53798"/>
                    <a:pt x="32494" y="53003"/>
                    <a:pt x="32891" y="51810"/>
                  </a:cubicBezTo>
                  <a:close/>
                  <a:moveTo>
                    <a:pt x="26340" y="50220"/>
                  </a:moveTo>
                  <a:cubicBezTo>
                    <a:pt x="25744" y="52804"/>
                    <a:pt x="23758" y="54593"/>
                    <a:pt x="21773" y="56183"/>
                  </a:cubicBezTo>
                  <a:cubicBezTo>
                    <a:pt x="20979" y="56978"/>
                    <a:pt x="17604" y="59760"/>
                    <a:pt x="13633" y="59760"/>
                  </a:cubicBezTo>
                  <a:cubicBezTo>
                    <a:pt x="10456" y="59760"/>
                    <a:pt x="7279" y="57375"/>
                    <a:pt x="7279" y="51214"/>
                  </a:cubicBezTo>
                  <a:cubicBezTo>
                    <a:pt x="7279" y="46444"/>
                    <a:pt x="9860" y="36904"/>
                    <a:pt x="11846" y="33326"/>
                  </a:cubicBezTo>
                  <a:cubicBezTo>
                    <a:pt x="16015" y="26171"/>
                    <a:pt x="20383" y="24979"/>
                    <a:pt x="22964" y="24979"/>
                  </a:cubicBezTo>
                  <a:cubicBezTo>
                    <a:pt x="29119" y="24979"/>
                    <a:pt x="30707" y="31538"/>
                    <a:pt x="30707" y="32531"/>
                  </a:cubicBezTo>
                  <a:cubicBezTo>
                    <a:pt x="30707" y="32929"/>
                    <a:pt x="30509" y="33525"/>
                    <a:pt x="30509" y="33724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C61CC9-8D1D-1844-911B-B21C2A8068AF}"/>
                </a:ext>
              </a:extLst>
            </p:cNvPr>
            <p:cNvSpPr/>
            <p:nvPr/>
          </p:nvSpPr>
          <p:spPr>
            <a:xfrm>
              <a:off x="480070" y="3227023"/>
              <a:ext cx="128036" cy="128779"/>
            </a:xfrm>
            <a:custGeom>
              <a:avLst/>
              <a:gdLst>
                <a:gd name="connsiteX0" fmla="*/ 44336 w 83586"/>
                <a:gd name="connsiteY0" fmla="*/ 44613 h 84071"/>
                <a:gd name="connsiteX1" fmla="*/ 79478 w 83586"/>
                <a:gd name="connsiteY1" fmla="*/ 44613 h 84071"/>
                <a:gd name="connsiteX2" fmla="*/ 83648 w 83586"/>
                <a:gd name="connsiteY2" fmla="*/ 42029 h 84071"/>
                <a:gd name="connsiteX3" fmla="*/ 79478 w 83586"/>
                <a:gd name="connsiteY3" fmla="*/ 39644 h 84071"/>
                <a:gd name="connsiteX4" fmla="*/ 44336 w 83586"/>
                <a:gd name="connsiteY4" fmla="*/ 39644 h 84071"/>
                <a:gd name="connsiteX5" fmla="*/ 44336 w 83586"/>
                <a:gd name="connsiteY5" fmla="*/ 4267 h 84071"/>
                <a:gd name="connsiteX6" fmla="*/ 41954 w 83586"/>
                <a:gd name="connsiteY6" fmla="*/ 93 h 84071"/>
                <a:gd name="connsiteX7" fmla="*/ 39373 w 83586"/>
                <a:gd name="connsiteY7" fmla="*/ 4267 h 84071"/>
                <a:gd name="connsiteX8" fmla="*/ 39373 w 83586"/>
                <a:gd name="connsiteY8" fmla="*/ 39644 h 84071"/>
                <a:gd name="connsiteX9" fmla="*/ 4032 w 83586"/>
                <a:gd name="connsiteY9" fmla="*/ 39644 h 84071"/>
                <a:gd name="connsiteX10" fmla="*/ 61 w 83586"/>
                <a:gd name="connsiteY10" fmla="*/ 42029 h 84071"/>
                <a:gd name="connsiteX11" fmla="*/ 4032 w 83586"/>
                <a:gd name="connsiteY11" fmla="*/ 44613 h 84071"/>
                <a:gd name="connsiteX12" fmla="*/ 39373 w 83586"/>
                <a:gd name="connsiteY12" fmla="*/ 44613 h 84071"/>
                <a:gd name="connsiteX13" fmla="*/ 39373 w 83586"/>
                <a:gd name="connsiteY13" fmla="*/ 79991 h 84071"/>
                <a:gd name="connsiteX14" fmla="*/ 41954 w 83586"/>
                <a:gd name="connsiteY14" fmla="*/ 84165 h 84071"/>
                <a:gd name="connsiteX15" fmla="*/ 44336 w 83586"/>
                <a:gd name="connsiteY15" fmla="*/ 79991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336" y="44613"/>
                  </a:moveTo>
                  <a:lnTo>
                    <a:pt x="79478" y="44613"/>
                  </a:lnTo>
                  <a:cubicBezTo>
                    <a:pt x="81265" y="44613"/>
                    <a:pt x="83648" y="44613"/>
                    <a:pt x="83648" y="42029"/>
                  </a:cubicBezTo>
                  <a:cubicBezTo>
                    <a:pt x="83648" y="39644"/>
                    <a:pt x="81265" y="39644"/>
                    <a:pt x="79478" y="39644"/>
                  </a:cubicBezTo>
                  <a:lnTo>
                    <a:pt x="44336" y="39644"/>
                  </a:lnTo>
                  <a:lnTo>
                    <a:pt x="44336" y="4267"/>
                  </a:lnTo>
                  <a:cubicBezTo>
                    <a:pt x="44336" y="2478"/>
                    <a:pt x="44336" y="93"/>
                    <a:pt x="41954" y="93"/>
                  </a:cubicBezTo>
                  <a:cubicBezTo>
                    <a:pt x="39373" y="93"/>
                    <a:pt x="39373" y="2478"/>
                    <a:pt x="39373" y="4267"/>
                  </a:cubicBezTo>
                  <a:lnTo>
                    <a:pt x="39373" y="39644"/>
                  </a:lnTo>
                  <a:lnTo>
                    <a:pt x="4032" y="39644"/>
                  </a:lnTo>
                  <a:cubicBezTo>
                    <a:pt x="2444" y="39644"/>
                    <a:pt x="61" y="39644"/>
                    <a:pt x="61" y="42029"/>
                  </a:cubicBezTo>
                  <a:cubicBezTo>
                    <a:pt x="61" y="44613"/>
                    <a:pt x="2444" y="44613"/>
                    <a:pt x="4032" y="44613"/>
                  </a:cubicBezTo>
                  <a:lnTo>
                    <a:pt x="39373" y="44613"/>
                  </a:lnTo>
                  <a:lnTo>
                    <a:pt x="39373" y="79991"/>
                  </a:lnTo>
                  <a:cubicBezTo>
                    <a:pt x="39373" y="81780"/>
                    <a:pt x="39373" y="84165"/>
                    <a:pt x="41954" y="84165"/>
                  </a:cubicBezTo>
                  <a:cubicBezTo>
                    <a:pt x="44336" y="84165"/>
                    <a:pt x="44336" y="81780"/>
                    <a:pt x="44336" y="7999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E8FC8C-2E04-B626-A8CB-D8AC564B3095}"/>
                </a:ext>
              </a:extLst>
            </p:cNvPr>
            <p:cNvSpPr/>
            <p:nvPr/>
          </p:nvSpPr>
          <p:spPr>
            <a:xfrm>
              <a:off x="485239" y="4058204"/>
              <a:ext cx="117695" cy="7610"/>
            </a:xfrm>
            <a:custGeom>
              <a:avLst/>
              <a:gdLst>
                <a:gd name="connsiteX0" fmla="*/ 72529 w 76835"/>
                <a:gd name="connsiteY0" fmla="*/ 5101 h 4968"/>
                <a:gd name="connsiteX1" fmla="*/ 76897 w 76835"/>
                <a:gd name="connsiteY1" fmla="*/ 2517 h 4968"/>
                <a:gd name="connsiteX2" fmla="*/ 72529 w 76835"/>
                <a:gd name="connsiteY2" fmla="*/ 132 h 4968"/>
                <a:gd name="connsiteX3" fmla="*/ 4429 w 76835"/>
                <a:gd name="connsiteY3" fmla="*/ 132 h 4968"/>
                <a:gd name="connsiteX4" fmla="*/ 61 w 76835"/>
                <a:gd name="connsiteY4" fmla="*/ 2517 h 4968"/>
                <a:gd name="connsiteX5" fmla="*/ 4429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529" y="5101"/>
                  </a:moveTo>
                  <a:cubicBezTo>
                    <a:pt x="74713" y="5101"/>
                    <a:pt x="76897" y="5101"/>
                    <a:pt x="76897" y="2517"/>
                  </a:cubicBezTo>
                  <a:cubicBezTo>
                    <a:pt x="76897" y="132"/>
                    <a:pt x="74713" y="132"/>
                    <a:pt x="72529" y="132"/>
                  </a:cubicBezTo>
                  <a:lnTo>
                    <a:pt x="4429" y="132"/>
                  </a:lnTo>
                  <a:cubicBezTo>
                    <a:pt x="2245" y="132"/>
                    <a:pt x="61" y="132"/>
                    <a:pt x="61" y="2517"/>
                  </a:cubicBezTo>
                  <a:cubicBezTo>
                    <a:pt x="61" y="5101"/>
                    <a:pt x="2245" y="5101"/>
                    <a:pt x="4429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5D6E4-EC8A-5563-FE62-E0CAE557DD37}"/>
                </a:ext>
              </a:extLst>
            </p:cNvPr>
            <p:cNvSpPr/>
            <p:nvPr/>
          </p:nvSpPr>
          <p:spPr>
            <a:xfrm>
              <a:off x="457897" y="3618550"/>
              <a:ext cx="84850" cy="87375"/>
            </a:xfrm>
            <a:custGeom>
              <a:avLst/>
              <a:gdLst>
                <a:gd name="connsiteX0" fmla="*/ 55454 w 55393"/>
                <a:gd name="connsiteY0" fmla="*/ 8857 h 57041"/>
                <a:gd name="connsiteX1" fmla="*/ 49894 w 55393"/>
                <a:gd name="connsiteY1" fmla="*/ 112 h 57041"/>
                <a:gd name="connsiteX2" fmla="*/ 43740 w 55393"/>
                <a:gd name="connsiteY2" fmla="*/ 6074 h 57041"/>
                <a:gd name="connsiteX3" fmla="*/ 45725 w 55393"/>
                <a:gd name="connsiteY3" fmla="*/ 9850 h 57041"/>
                <a:gd name="connsiteX4" fmla="*/ 49894 w 55393"/>
                <a:gd name="connsiteY4" fmla="*/ 20185 h 57041"/>
                <a:gd name="connsiteX5" fmla="*/ 27658 w 55393"/>
                <a:gd name="connsiteY5" fmla="*/ 54371 h 57041"/>
                <a:gd name="connsiteX6" fmla="*/ 18326 w 55393"/>
                <a:gd name="connsiteY6" fmla="*/ 43439 h 57041"/>
                <a:gd name="connsiteX7" fmla="*/ 25474 w 55393"/>
                <a:gd name="connsiteY7" fmla="*/ 16608 h 57041"/>
                <a:gd name="connsiteX8" fmla="*/ 27062 w 55393"/>
                <a:gd name="connsiteY8" fmla="*/ 10447 h 57041"/>
                <a:gd name="connsiteX9" fmla="*/ 16738 w 55393"/>
                <a:gd name="connsiteY9" fmla="*/ 112 h 57041"/>
                <a:gd name="connsiteX10" fmla="*/ 60 w 55393"/>
                <a:gd name="connsiteY10" fmla="*/ 19390 h 57041"/>
                <a:gd name="connsiteX11" fmla="*/ 1649 w 55393"/>
                <a:gd name="connsiteY11" fmla="*/ 20782 h 57041"/>
                <a:gd name="connsiteX12" fmla="*/ 3634 w 55393"/>
                <a:gd name="connsiteY12" fmla="*/ 18397 h 57041"/>
                <a:gd name="connsiteX13" fmla="*/ 16341 w 55393"/>
                <a:gd name="connsiteY13" fmla="*/ 2894 h 57041"/>
                <a:gd name="connsiteX14" fmla="*/ 19517 w 55393"/>
                <a:gd name="connsiteY14" fmla="*/ 6869 h 57041"/>
                <a:gd name="connsiteX15" fmla="*/ 17333 w 55393"/>
                <a:gd name="connsiteY15" fmla="*/ 15614 h 57041"/>
                <a:gd name="connsiteX16" fmla="*/ 10186 w 55393"/>
                <a:gd name="connsiteY16" fmla="*/ 41452 h 57041"/>
                <a:gd name="connsiteX17" fmla="*/ 27062 w 55393"/>
                <a:gd name="connsiteY17" fmla="*/ 57153 h 57041"/>
                <a:gd name="connsiteX18" fmla="*/ 55454 w 55393"/>
                <a:gd name="connsiteY18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454" y="8857"/>
                  </a:moveTo>
                  <a:cubicBezTo>
                    <a:pt x="55454" y="2099"/>
                    <a:pt x="52078" y="112"/>
                    <a:pt x="49894" y="112"/>
                  </a:cubicBezTo>
                  <a:cubicBezTo>
                    <a:pt x="46718" y="112"/>
                    <a:pt x="43740" y="3292"/>
                    <a:pt x="43740" y="6074"/>
                  </a:cubicBezTo>
                  <a:cubicBezTo>
                    <a:pt x="43740" y="7664"/>
                    <a:pt x="44335" y="8459"/>
                    <a:pt x="45725" y="9850"/>
                  </a:cubicBezTo>
                  <a:cubicBezTo>
                    <a:pt x="48306" y="12434"/>
                    <a:pt x="49894" y="15614"/>
                    <a:pt x="49894" y="20185"/>
                  </a:cubicBezTo>
                  <a:cubicBezTo>
                    <a:pt x="49894" y="25552"/>
                    <a:pt x="42350" y="54371"/>
                    <a:pt x="27658" y="54371"/>
                  </a:cubicBezTo>
                  <a:cubicBezTo>
                    <a:pt x="21106" y="54371"/>
                    <a:pt x="18326" y="49998"/>
                    <a:pt x="18326" y="43439"/>
                  </a:cubicBezTo>
                  <a:cubicBezTo>
                    <a:pt x="18326" y="36284"/>
                    <a:pt x="21701" y="27142"/>
                    <a:pt x="25474" y="16608"/>
                  </a:cubicBezTo>
                  <a:cubicBezTo>
                    <a:pt x="26466" y="14620"/>
                    <a:pt x="27062" y="12832"/>
                    <a:pt x="27062" y="10447"/>
                  </a:cubicBezTo>
                  <a:cubicBezTo>
                    <a:pt x="27062" y="4683"/>
                    <a:pt x="23091" y="112"/>
                    <a:pt x="16738" y="112"/>
                  </a:cubicBezTo>
                  <a:cubicBezTo>
                    <a:pt x="4825" y="112"/>
                    <a:pt x="60" y="18397"/>
                    <a:pt x="60" y="19390"/>
                  </a:cubicBezTo>
                  <a:cubicBezTo>
                    <a:pt x="60" y="20782"/>
                    <a:pt x="1450" y="20782"/>
                    <a:pt x="1649" y="20782"/>
                  </a:cubicBezTo>
                  <a:cubicBezTo>
                    <a:pt x="2840" y="20782"/>
                    <a:pt x="3038" y="20384"/>
                    <a:pt x="3634" y="18397"/>
                  </a:cubicBezTo>
                  <a:cubicBezTo>
                    <a:pt x="7406" y="5677"/>
                    <a:pt x="12767" y="2894"/>
                    <a:pt x="16341" y="2894"/>
                  </a:cubicBezTo>
                  <a:cubicBezTo>
                    <a:pt x="17333" y="2894"/>
                    <a:pt x="19517" y="2894"/>
                    <a:pt x="19517" y="6869"/>
                  </a:cubicBezTo>
                  <a:cubicBezTo>
                    <a:pt x="19517" y="10049"/>
                    <a:pt x="18326" y="13428"/>
                    <a:pt x="17333" y="15614"/>
                  </a:cubicBezTo>
                  <a:cubicBezTo>
                    <a:pt x="11774" y="30322"/>
                    <a:pt x="10186" y="36086"/>
                    <a:pt x="10186" y="41452"/>
                  </a:cubicBezTo>
                  <a:cubicBezTo>
                    <a:pt x="10186" y="55166"/>
                    <a:pt x="21304" y="57153"/>
                    <a:pt x="27062" y="57153"/>
                  </a:cubicBezTo>
                  <a:cubicBezTo>
                    <a:pt x="48306" y="57153"/>
                    <a:pt x="55454" y="15415"/>
                    <a:pt x="55454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4CB6AF-CAE3-06F8-3D94-229CF0874779}"/>
                </a:ext>
              </a:extLst>
            </p:cNvPr>
            <p:cNvSpPr/>
            <p:nvPr/>
          </p:nvSpPr>
          <p:spPr>
            <a:xfrm>
              <a:off x="554090" y="3638964"/>
              <a:ext cx="69339" cy="94986"/>
            </a:xfrm>
            <a:custGeom>
              <a:avLst/>
              <a:gdLst>
                <a:gd name="connsiteX0" fmla="*/ 45134 w 45267"/>
                <a:gd name="connsiteY0" fmla="*/ 2697 h 62010"/>
                <a:gd name="connsiteX1" fmla="*/ 45333 w 45267"/>
                <a:gd name="connsiteY1" fmla="*/ 1306 h 62010"/>
                <a:gd name="connsiteX2" fmla="*/ 43943 w 45267"/>
                <a:gd name="connsiteY2" fmla="*/ 113 h 62010"/>
                <a:gd name="connsiteX3" fmla="*/ 32626 w 45267"/>
                <a:gd name="connsiteY3" fmla="*/ 908 h 62010"/>
                <a:gd name="connsiteX4" fmla="*/ 30839 w 45267"/>
                <a:gd name="connsiteY4" fmla="*/ 3094 h 62010"/>
                <a:gd name="connsiteX5" fmla="*/ 33023 w 45267"/>
                <a:gd name="connsiteY5" fmla="*/ 4287 h 62010"/>
                <a:gd name="connsiteX6" fmla="*/ 37193 w 45267"/>
                <a:gd name="connsiteY6" fmla="*/ 5479 h 62010"/>
                <a:gd name="connsiteX7" fmla="*/ 36994 w 45267"/>
                <a:gd name="connsiteY7" fmla="*/ 7467 h 62010"/>
                <a:gd name="connsiteX8" fmla="*/ 31832 w 45267"/>
                <a:gd name="connsiteY8" fmla="*/ 27541 h 62010"/>
                <a:gd name="connsiteX9" fmla="*/ 22897 w 45267"/>
                <a:gd name="connsiteY9" fmla="*/ 22373 h 62010"/>
                <a:gd name="connsiteX10" fmla="*/ 65 w 45267"/>
                <a:gd name="connsiteY10" fmla="*/ 47615 h 62010"/>
                <a:gd name="connsiteX11" fmla="*/ 13367 w 45267"/>
                <a:gd name="connsiteY11" fmla="*/ 62124 h 62010"/>
                <a:gd name="connsiteX12" fmla="*/ 25876 w 45267"/>
                <a:gd name="connsiteY12" fmla="*/ 55962 h 62010"/>
                <a:gd name="connsiteX13" fmla="*/ 35009 w 45267"/>
                <a:gd name="connsiteY13" fmla="*/ 62124 h 62010"/>
                <a:gd name="connsiteX14" fmla="*/ 41958 w 45267"/>
                <a:gd name="connsiteY14" fmla="*/ 57552 h 62010"/>
                <a:gd name="connsiteX15" fmla="*/ 45134 w 45267"/>
                <a:gd name="connsiteY15" fmla="*/ 48807 h 62010"/>
                <a:gd name="connsiteX16" fmla="*/ 43546 w 45267"/>
                <a:gd name="connsiteY16" fmla="*/ 47615 h 62010"/>
                <a:gd name="connsiteX17" fmla="*/ 41759 w 45267"/>
                <a:gd name="connsiteY17" fmla="*/ 50198 h 62010"/>
                <a:gd name="connsiteX18" fmla="*/ 35207 w 45267"/>
                <a:gd name="connsiteY18" fmla="*/ 59739 h 62010"/>
                <a:gd name="connsiteX19" fmla="*/ 32428 w 45267"/>
                <a:gd name="connsiteY19" fmla="*/ 55366 h 62010"/>
                <a:gd name="connsiteX20" fmla="*/ 32825 w 45267"/>
                <a:gd name="connsiteY20" fmla="*/ 51788 h 62010"/>
                <a:gd name="connsiteX21" fmla="*/ 26273 w 45267"/>
                <a:gd name="connsiteY21" fmla="*/ 50198 h 62010"/>
                <a:gd name="connsiteX22" fmla="*/ 21706 w 45267"/>
                <a:gd name="connsiteY22" fmla="*/ 56161 h 62010"/>
                <a:gd name="connsiteX23" fmla="*/ 13566 w 45267"/>
                <a:gd name="connsiteY23" fmla="*/ 59739 h 62010"/>
                <a:gd name="connsiteX24" fmla="*/ 7213 w 45267"/>
                <a:gd name="connsiteY24" fmla="*/ 51192 h 62010"/>
                <a:gd name="connsiteX25" fmla="*/ 11779 w 45267"/>
                <a:gd name="connsiteY25" fmla="*/ 33305 h 62010"/>
                <a:gd name="connsiteX26" fmla="*/ 22897 w 45267"/>
                <a:gd name="connsiteY26" fmla="*/ 24957 h 62010"/>
                <a:gd name="connsiteX27" fmla="*/ 30641 w 45267"/>
                <a:gd name="connsiteY27" fmla="*/ 32510 h 62010"/>
                <a:gd name="connsiteX28" fmla="*/ 30442 w 45267"/>
                <a:gd name="connsiteY28" fmla="*/ 3370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134" y="2697"/>
                  </a:moveTo>
                  <a:cubicBezTo>
                    <a:pt x="45134" y="2498"/>
                    <a:pt x="45333" y="1504"/>
                    <a:pt x="45333" y="1306"/>
                  </a:cubicBezTo>
                  <a:cubicBezTo>
                    <a:pt x="45333" y="908"/>
                    <a:pt x="45134" y="113"/>
                    <a:pt x="43943" y="113"/>
                  </a:cubicBezTo>
                  <a:cubicBezTo>
                    <a:pt x="42156" y="113"/>
                    <a:pt x="34810" y="709"/>
                    <a:pt x="32626" y="908"/>
                  </a:cubicBezTo>
                  <a:cubicBezTo>
                    <a:pt x="32030" y="1107"/>
                    <a:pt x="30839" y="1107"/>
                    <a:pt x="30839" y="3094"/>
                  </a:cubicBezTo>
                  <a:cubicBezTo>
                    <a:pt x="30839" y="4287"/>
                    <a:pt x="32030" y="4287"/>
                    <a:pt x="33023" y="4287"/>
                  </a:cubicBezTo>
                  <a:cubicBezTo>
                    <a:pt x="37193" y="4287"/>
                    <a:pt x="37193" y="4883"/>
                    <a:pt x="37193" y="5479"/>
                  </a:cubicBezTo>
                  <a:cubicBezTo>
                    <a:pt x="37193" y="6076"/>
                    <a:pt x="37193" y="6672"/>
                    <a:pt x="36994" y="7467"/>
                  </a:cubicBezTo>
                  <a:lnTo>
                    <a:pt x="31832" y="27541"/>
                  </a:lnTo>
                  <a:cubicBezTo>
                    <a:pt x="30045" y="24758"/>
                    <a:pt x="27067" y="22373"/>
                    <a:pt x="22897" y="22373"/>
                  </a:cubicBezTo>
                  <a:cubicBezTo>
                    <a:pt x="11581" y="22373"/>
                    <a:pt x="65" y="34895"/>
                    <a:pt x="65" y="47615"/>
                  </a:cubicBezTo>
                  <a:cubicBezTo>
                    <a:pt x="65" y="56161"/>
                    <a:pt x="5823" y="62124"/>
                    <a:pt x="13367" y="62124"/>
                  </a:cubicBezTo>
                  <a:cubicBezTo>
                    <a:pt x="18132" y="62124"/>
                    <a:pt x="22302" y="59540"/>
                    <a:pt x="25876" y="55962"/>
                  </a:cubicBezTo>
                  <a:cubicBezTo>
                    <a:pt x="27663" y="61329"/>
                    <a:pt x="32626" y="62124"/>
                    <a:pt x="35009" y="62124"/>
                  </a:cubicBezTo>
                  <a:cubicBezTo>
                    <a:pt x="38185" y="62124"/>
                    <a:pt x="40369" y="60335"/>
                    <a:pt x="41958" y="57552"/>
                  </a:cubicBezTo>
                  <a:cubicBezTo>
                    <a:pt x="43943" y="54173"/>
                    <a:pt x="45134" y="49006"/>
                    <a:pt x="45134" y="48807"/>
                  </a:cubicBezTo>
                  <a:cubicBezTo>
                    <a:pt x="45134" y="47615"/>
                    <a:pt x="43943" y="47615"/>
                    <a:pt x="43546" y="47615"/>
                  </a:cubicBezTo>
                  <a:cubicBezTo>
                    <a:pt x="42355" y="47615"/>
                    <a:pt x="42355" y="48012"/>
                    <a:pt x="41759" y="50198"/>
                  </a:cubicBezTo>
                  <a:cubicBezTo>
                    <a:pt x="40568" y="54571"/>
                    <a:pt x="38979" y="59739"/>
                    <a:pt x="35207" y="59739"/>
                  </a:cubicBezTo>
                  <a:cubicBezTo>
                    <a:pt x="33023" y="59739"/>
                    <a:pt x="32428" y="57751"/>
                    <a:pt x="32428" y="55366"/>
                  </a:cubicBezTo>
                  <a:cubicBezTo>
                    <a:pt x="32428" y="53776"/>
                    <a:pt x="32428" y="52981"/>
                    <a:pt x="32825" y="51788"/>
                  </a:cubicBezTo>
                  <a:close/>
                  <a:moveTo>
                    <a:pt x="26273" y="50198"/>
                  </a:moveTo>
                  <a:cubicBezTo>
                    <a:pt x="25677" y="52782"/>
                    <a:pt x="23692" y="54571"/>
                    <a:pt x="21706" y="56161"/>
                  </a:cubicBezTo>
                  <a:cubicBezTo>
                    <a:pt x="20912" y="56956"/>
                    <a:pt x="17537" y="59739"/>
                    <a:pt x="13566" y="59739"/>
                  </a:cubicBezTo>
                  <a:cubicBezTo>
                    <a:pt x="10389" y="59739"/>
                    <a:pt x="7213" y="57353"/>
                    <a:pt x="7213" y="51192"/>
                  </a:cubicBezTo>
                  <a:cubicBezTo>
                    <a:pt x="7213" y="46422"/>
                    <a:pt x="9794" y="36882"/>
                    <a:pt x="11779" y="33305"/>
                  </a:cubicBezTo>
                  <a:cubicBezTo>
                    <a:pt x="15949" y="26149"/>
                    <a:pt x="20316" y="24957"/>
                    <a:pt x="22897" y="24957"/>
                  </a:cubicBezTo>
                  <a:cubicBezTo>
                    <a:pt x="29052" y="24957"/>
                    <a:pt x="30641" y="31516"/>
                    <a:pt x="30641" y="32510"/>
                  </a:cubicBezTo>
                  <a:cubicBezTo>
                    <a:pt x="30641" y="32907"/>
                    <a:pt x="30442" y="33503"/>
                    <a:pt x="30442" y="3370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907470-BAD4-F5DD-E867-1E78A3C3B4DC}"/>
                </a:ext>
              </a:extLst>
            </p:cNvPr>
            <p:cNvSpPr/>
            <p:nvPr/>
          </p:nvSpPr>
          <p:spPr>
            <a:xfrm flipV="1">
              <a:off x="540314" y="5136518"/>
              <a:ext cx="3290928" cy="1098056"/>
            </a:xfrm>
            <a:custGeom>
              <a:avLst/>
              <a:gdLst>
                <a:gd name="connsiteX0" fmla="*/ 276 w 2148427"/>
                <a:gd name="connsiteY0" fmla="*/ 716985 h 716847"/>
                <a:gd name="connsiteX1" fmla="*/ 207952 w 2148427"/>
                <a:gd name="connsiteY1" fmla="*/ 716985 h 716847"/>
                <a:gd name="connsiteX2" fmla="*/ 508743 w 2148427"/>
                <a:gd name="connsiteY2" fmla="*/ 716985 h 716847"/>
                <a:gd name="connsiteX3" fmla="*/ 873962 w 2148427"/>
                <a:gd name="connsiteY3" fmla="*/ 716985 h 716847"/>
                <a:gd name="connsiteX4" fmla="*/ 1275018 w 2148427"/>
                <a:gd name="connsiteY4" fmla="*/ 716985 h 716847"/>
                <a:gd name="connsiteX5" fmla="*/ 1640237 w 2148427"/>
                <a:gd name="connsiteY5" fmla="*/ 716985 h 716847"/>
                <a:gd name="connsiteX6" fmla="*/ 1941029 w 2148427"/>
                <a:gd name="connsiteY6" fmla="*/ 716985 h 716847"/>
                <a:gd name="connsiteX7" fmla="*/ 2148704 w 2148427"/>
                <a:gd name="connsiteY7" fmla="*/ 716985 h 716847"/>
                <a:gd name="connsiteX8" fmla="*/ 2148704 w 2148427"/>
                <a:gd name="connsiteY8" fmla="*/ 509091 h 716847"/>
                <a:gd name="connsiteX9" fmla="*/ 2148704 w 2148427"/>
                <a:gd name="connsiteY9" fmla="*/ 208032 h 716847"/>
                <a:gd name="connsiteX10" fmla="*/ 2148704 w 2148427"/>
                <a:gd name="connsiteY10" fmla="*/ 138 h 71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427" h="716847">
                  <a:moveTo>
                    <a:pt x="276" y="716985"/>
                  </a:moveTo>
                  <a:lnTo>
                    <a:pt x="207952" y="716985"/>
                  </a:lnTo>
                  <a:moveTo>
                    <a:pt x="508743" y="716985"/>
                  </a:moveTo>
                  <a:lnTo>
                    <a:pt x="873962" y="716985"/>
                  </a:lnTo>
                  <a:moveTo>
                    <a:pt x="1275018" y="716985"/>
                  </a:moveTo>
                  <a:lnTo>
                    <a:pt x="1640237" y="716985"/>
                  </a:lnTo>
                  <a:moveTo>
                    <a:pt x="1941029" y="716985"/>
                  </a:moveTo>
                  <a:lnTo>
                    <a:pt x="2148704" y="716985"/>
                  </a:lnTo>
                  <a:lnTo>
                    <a:pt x="2148704" y="509091"/>
                  </a:lnTo>
                  <a:moveTo>
                    <a:pt x="2148704" y="208032"/>
                  </a:moveTo>
                  <a:lnTo>
                    <a:pt x="2148704" y="138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B9A799-1466-67AC-6879-999E405F3516}"/>
                </a:ext>
              </a:extLst>
            </p:cNvPr>
            <p:cNvSpPr/>
            <p:nvPr/>
          </p:nvSpPr>
          <p:spPr>
            <a:xfrm flipV="1">
              <a:off x="850751" y="5024253"/>
              <a:ext cx="476106" cy="173000"/>
            </a:xfrm>
            <a:custGeom>
              <a:avLst/>
              <a:gdLst>
                <a:gd name="connsiteX0" fmla="*/ 276 w 310818"/>
                <a:gd name="connsiteY0" fmla="*/ 37742 h 112940"/>
                <a:gd name="connsiteX1" fmla="*/ 46388 w 310818"/>
                <a:gd name="connsiteY1" fmla="*/ 113019 h 112940"/>
                <a:gd name="connsiteX2" fmla="*/ 92499 w 310818"/>
                <a:gd name="connsiteY2" fmla="*/ 37742 h 112940"/>
                <a:gd name="connsiteX3" fmla="*/ 73688 w 310818"/>
                <a:gd name="connsiteY3" fmla="*/ 79 h 112940"/>
                <a:gd name="connsiteX4" fmla="*/ 54925 w 310818"/>
                <a:gd name="connsiteY4" fmla="*/ 37742 h 112940"/>
                <a:gd name="connsiteX5" fmla="*/ 101037 w 310818"/>
                <a:gd name="connsiteY5" fmla="*/ 113019 h 112940"/>
                <a:gd name="connsiteX6" fmla="*/ 147148 w 310818"/>
                <a:gd name="connsiteY6" fmla="*/ 37742 h 112940"/>
                <a:gd name="connsiteX7" fmla="*/ 128336 w 310818"/>
                <a:gd name="connsiteY7" fmla="*/ 79 h 112940"/>
                <a:gd name="connsiteX8" fmla="*/ 109574 w 310818"/>
                <a:gd name="connsiteY8" fmla="*/ 37742 h 112940"/>
                <a:gd name="connsiteX9" fmla="*/ 155686 w 310818"/>
                <a:gd name="connsiteY9" fmla="*/ 113019 h 112940"/>
                <a:gd name="connsiteX10" fmla="*/ 201797 w 310818"/>
                <a:gd name="connsiteY10" fmla="*/ 37742 h 112940"/>
                <a:gd name="connsiteX11" fmla="*/ 182985 w 310818"/>
                <a:gd name="connsiteY11" fmla="*/ 79 h 112940"/>
                <a:gd name="connsiteX12" fmla="*/ 164223 w 310818"/>
                <a:gd name="connsiteY12" fmla="*/ 37742 h 112940"/>
                <a:gd name="connsiteX13" fmla="*/ 210334 w 310818"/>
                <a:gd name="connsiteY13" fmla="*/ 113019 h 112940"/>
                <a:gd name="connsiteX14" fmla="*/ 256446 w 310818"/>
                <a:gd name="connsiteY14" fmla="*/ 37742 h 112940"/>
                <a:gd name="connsiteX15" fmla="*/ 237634 w 310818"/>
                <a:gd name="connsiteY15" fmla="*/ 79 h 112940"/>
                <a:gd name="connsiteX16" fmla="*/ 218872 w 310818"/>
                <a:gd name="connsiteY16" fmla="*/ 37742 h 112940"/>
                <a:gd name="connsiteX17" fmla="*/ 264983 w 310818"/>
                <a:gd name="connsiteY17" fmla="*/ 113019 h 112940"/>
                <a:gd name="connsiteX18" fmla="*/ 311095 w 310818"/>
                <a:gd name="connsiteY18" fmla="*/ 37742 h 1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0818" h="112940">
                  <a:moveTo>
                    <a:pt x="276" y="37742"/>
                  </a:moveTo>
                  <a:cubicBezTo>
                    <a:pt x="276" y="79331"/>
                    <a:pt x="20925" y="113019"/>
                    <a:pt x="46388" y="113019"/>
                  </a:cubicBezTo>
                  <a:cubicBezTo>
                    <a:pt x="71851" y="113019"/>
                    <a:pt x="92499" y="79331"/>
                    <a:pt x="92499" y="37742"/>
                  </a:cubicBezTo>
                  <a:cubicBezTo>
                    <a:pt x="92499" y="16973"/>
                    <a:pt x="84061" y="79"/>
                    <a:pt x="73688" y="79"/>
                  </a:cubicBezTo>
                  <a:cubicBezTo>
                    <a:pt x="63314" y="79"/>
                    <a:pt x="54925" y="16973"/>
                    <a:pt x="54925" y="37742"/>
                  </a:cubicBezTo>
                  <a:cubicBezTo>
                    <a:pt x="54925" y="79331"/>
                    <a:pt x="75574" y="113019"/>
                    <a:pt x="101037" y="113019"/>
                  </a:cubicBezTo>
                  <a:cubicBezTo>
                    <a:pt x="126500" y="113019"/>
                    <a:pt x="147148" y="79331"/>
                    <a:pt x="147148" y="37742"/>
                  </a:cubicBezTo>
                  <a:cubicBezTo>
                    <a:pt x="147148" y="16973"/>
                    <a:pt x="138710" y="79"/>
                    <a:pt x="128336" y="79"/>
                  </a:cubicBezTo>
                  <a:cubicBezTo>
                    <a:pt x="117962" y="79"/>
                    <a:pt x="109574" y="16973"/>
                    <a:pt x="109574" y="37742"/>
                  </a:cubicBezTo>
                  <a:cubicBezTo>
                    <a:pt x="109574" y="79331"/>
                    <a:pt x="130222" y="113019"/>
                    <a:pt x="155686" y="113019"/>
                  </a:cubicBezTo>
                  <a:cubicBezTo>
                    <a:pt x="181149" y="113019"/>
                    <a:pt x="201797" y="79331"/>
                    <a:pt x="201797" y="37742"/>
                  </a:cubicBezTo>
                  <a:cubicBezTo>
                    <a:pt x="201797" y="16973"/>
                    <a:pt x="193409" y="79"/>
                    <a:pt x="182985" y="79"/>
                  </a:cubicBezTo>
                  <a:cubicBezTo>
                    <a:pt x="172611" y="79"/>
                    <a:pt x="164223" y="16973"/>
                    <a:pt x="164223" y="37742"/>
                  </a:cubicBezTo>
                  <a:cubicBezTo>
                    <a:pt x="164223" y="79331"/>
                    <a:pt x="184871" y="113019"/>
                    <a:pt x="210334" y="113019"/>
                  </a:cubicBezTo>
                  <a:cubicBezTo>
                    <a:pt x="235797" y="113019"/>
                    <a:pt x="256446" y="79331"/>
                    <a:pt x="256446" y="37742"/>
                  </a:cubicBezTo>
                  <a:cubicBezTo>
                    <a:pt x="256446" y="16973"/>
                    <a:pt x="248057" y="79"/>
                    <a:pt x="237634" y="79"/>
                  </a:cubicBezTo>
                  <a:cubicBezTo>
                    <a:pt x="227260" y="79"/>
                    <a:pt x="218872" y="16973"/>
                    <a:pt x="218872" y="37742"/>
                  </a:cubicBezTo>
                  <a:cubicBezTo>
                    <a:pt x="218872" y="79331"/>
                    <a:pt x="239520" y="113019"/>
                    <a:pt x="264983" y="113019"/>
                  </a:cubicBezTo>
                  <a:cubicBezTo>
                    <a:pt x="290446" y="113019"/>
                    <a:pt x="311095" y="79331"/>
                    <a:pt x="311095" y="37742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BEC0EB-0344-FC37-703A-569102D11574}"/>
                </a:ext>
              </a:extLst>
            </p:cNvPr>
            <p:cNvSpPr/>
            <p:nvPr/>
          </p:nvSpPr>
          <p:spPr>
            <a:xfrm flipV="1">
              <a:off x="509599" y="5105769"/>
              <a:ext cx="61432" cy="61422"/>
            </a:xfrm>
            <a:custGeom>
              <a:avLst/>
              <a:gdLst>
                <a:gd name="connsiteX0" fmla="*/ 40382 w 40105"/>
                <a:gd name="connsiteY0" fmla="*/ 20106 h 40098"/>
                <a:gd name="connsiteX1" fmla="*/ 20329 w 40105"/>
                <a:gd name="connsiteY1" fmla="*/ 40179 h 40098"/>
                <a:gd name="connsiteX2" fmla="*/ 277 w 40105"/>
                <a:gd name="connsiteY2" fmla="*/ 20106 h 40098"/>
                <a:gd name="connsiteX3" fmla="*/ 20329 w 40105"/>
                <a:gd name="connsiteY3" fmla="*/ 81 h 40098"/>
                <a:gd name="connsiteX4" fmla="*/ 40382 w 40105"/>
                <a:gd name="connsiteY4" fmla="*/ 20106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106"/>
                  </a:moveTo>
                  <a:cubicBezTo>
                    <a:pt x="40382" y="31236"/>
                    <a:pt x="31398" y="40179"/>
                    <a:pt x="20329" y="40179"/>
                  </a:cubicBezTo>
                  <a:cubicBezTo>
                    <a:pt x="9261" y="40179"/>
                    <a:pt x="277" y="31236"/>
                    <a:pt x="277" y="20106"/>
                  </a:cubicBezTo>
                  <a:cubicBezTo>
                    <a:pt x="277" y="9025"/>
                    <a:pt x="9261" y="81"/>
                    <a:pt x="20329" y="81"/>
                  </a:cubicBezTo>
                  <a:cubicBezTo>
                    <a:pt x="31398" y="81"/>
                    <a:pt x="40382" y="9025"/>
                    <a:pt x="40382" y="20106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2A3763-FF03-E7D3-CB4B-B40D8615731B}"/>
                </a:ext>
              </a:extLst>
            </p:cNvPr>
            <p:cNvSpPr/>
            <p:nvPr/>
          </p:nvSpPr>
          <p:spPr>
            <a:xfrm>
              <a:off x="988218" y="4815515"/>
              <a:ext cx="116478" cy="131824"/>
            </a:xfrm>
            <a:custGeom>
              <a:avLst/>
              <a:gdLst>
                <a:gd name="connsiteX0" fmla="*/ 42390 w 76041"/>
                <a:gd name="connsiteY0" fmla="*/ 9810 h 86059"/>
                <a:gd name="connsiteX1" fmla="*/ 55693 w 76041"/>
                <a:gd name="connsiteY1" fmla="*/ 4047 h 86059"/>
                <a:gd name="connsiteX2" fmla="*/ 60458 w 76041"/>
                <a:gd name="connsiteY2" fmla="*/ 1662 h 86059"/>
                <a:gd name="connsiteX3" fmla="*/ 58472 w 76041"/>
                <a:gd name="connsiteY3" fmla="*/ 72 h 86059"/>
                <a:gd name="connsiteX4" fmla="*/ 39809 w 76041"/>
                <a:gd name="connsiteY4" fmla="*/ 469 h 86059"/>
                <a:gd name="connsiteX5" fmla="*/ 23132 w 76041"/>
                <a:gd name="connsiteY5" fmla="*/ 72 h 86059"/>
                <a:gd name="connsiteX6" fmla="*/ 20749 w 76041"/>
                <a:gd name="connsiteY6" fmla="*/ 2655 h 86059"/>
                <a:gd name="connsiteX7" fmla="*/ 24323 w 76041"/>
                <a:gd name="connsiteY7" fmla="*/ 4047 h 86059"/>
                <a:gd name="connsiteX8" fmla="*/ 29088 w 76041"/>
                <a:gd name="connsiteY8" fmla="*/ 4245 h 86059"/>
                <a:gd name="connsiteX9" fmla="*/ 32463 w 76041"/>
                <a:gd name="connsiteY9" fmla="*/ 6233 h 86059"/>
                <a:gd name="connsiteX10" fmla="*/ 31867 w 76041"/>
                <a:gd name="connsiteY10" fmla="*/ 8618 h 86059"/>
                <a:gd name="connsiteX11" fmla="*/ 15190 w 76041"/>
                <a:gd name="connsiteY11" fmla="*/ 76392 h 86059"/>
                <a:gd name="connsiteX12" fmla="*/ 3674 w 76041"/>
                <a:gd name="connsiteY12" fmla="*/ 82156 h 86059"/>
                <a:gd name="connsiteX13" fmla="*/ 299 w 76041"/>
                <a:gd name="connsiteY13" fmla="*/ 84740 h 86059"/>
                <a:gd name="connsiteX14" fmla="*/ 3674 w 76041"/>
                <a:gd name="connsiteY14" fmla="*/ 86131 h 86059"/>
                <a:gd name="connsiteX15" fmla="*/ 61847 w 76041"/>
                <a:gd name="connsiteY15" fmla="*/ 86131 h 86059"/>
                <a:gd name="connsiteX16" fmla="*/ 65818 w 76041"/>
                <a:gd name="connsiteY16" fmla="*/ 83945 h 86059"/>
                <a:gd name="connsiteX17" fmla="*/ 75745 w 76041"/>
                <a:gd name="connsiteY17" fmla="*/ 56716 h 86059"/>
                <a:gd name="connsiteX18" fmla="*/ 76341 w 76041"/>
                <a:gd name="connsiteY18" fmla="*/ 54927 h 86059"/>
                <a:gd name="connsiteX19" fmla="*/ 74753 w 76041"/>
                <a:gd name="connsiteY19" fmla="*/ 53536 h 86059"/>
                <a:gd name="connsiteX20" fmla="*/ 72569 w 76041"/>
                <a:gd name="connsiteY20" fmla="*/ 56318 h 86059"/>
                <a:gd name="connsiteX21" fmla="*/ 41000 w 76041"/>
                <a:gd name="connsiteY21" fmla="*/ 82156 h 86059"/>
                <a:gd name="connsiteX22" fmla="*/ 29286 w 76041"/>
                <a:gd name="connsiteY22" fmla="*/ 82156 h 86059"/>
                <a:gd name="connsiteX23" fmla="*/ 26507 w 76041"/>
                <a:gd name="connsiteY23" fmla="*/ 82156 h 86059"/>
                <a:gd name="connsiteX24" fmla="*/ 24720 w 76041"/>
                <a:gd name="connsiteY24" fmla="*/ 80765 h 86059"/>
                <a:gd name="connsiteX25" fmla="*/ 25514 w 76041"/>
                <a:gd name="connsiteY25" fmla="*/ 77982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390" y="9810"/>
                  </a:moveTo>
                  <a:cubicBezTo>
                    <a:pt x="43581" y="5438"/>
                    <a:pt x="43979" y="4047"/>
                    <a:pt x="55693" y="4047"/>
                  </a:cubicBezTo>
                  <a:cubicBezTo>
                    <a:pt x="59465" y="4047"/>
                    <a:pt x="60458" y="4047"/>
                    <a:pt x="60458" y="1662"/>
                  </a:cubicBezTo>
                  <a:cubicBezTo>
                    <a:pt x="60458" y="72"/>
                    <a:pt x="59068" y="72"/>
                    <a:pt x="58472" y="72"/>
                  </a:cubicBezTo>
                  <a:cubicBezTo>
                    <a:pt x="54303" y="72"/>
                    <a:pt x="43979" y="469"/>
                    <a:pt x="39809" y="469"/>
                  </a:cubicBezTo>
                  <a:cubicBezTo>
                    <a:pt x="36037" y="469"/>
                    <a:pt x="26904" y="72"/>
                    <a:pt x="23132" y="72"/>
                  </a:cubicBezTo>
                  <a:cubicBezTo>
                    <a:pt x="22337" y="72"/>
                    <a:pt x="20749" y="72"/>
                    <a:pt x="20749" y="2655"/>
                  </a:cubicBezTo>
                  <a:cubicBezTo>
                    <a:pt x="20749" y="4047"/>
                    <a:pt x="21940" y="4047"/>
                    <a:pt x="24323" y="4047"/>
                  </a:cubicBezTo>
                  <a:cubicBezTo>
                    <a:pt x="24521" y="4047"/>
                    <a:pt x="26904" y="4047"/>
                    <a:pt x="29088" y="4245"/>
                  </a:cubicBezTo>
                  <a:cubicBezTo>
                    <a:pt x="31272" y="4444"/>
                    <a:pt x="32463" y="4643"/>
                    <a:pt x="32463" y="6233"/>
                  </a:cubicBezTo>
                  <a:cubicBezTo>
                    <a:pt x="32463" y="6829"/>
                    <a:pt x="32265" y="7028"/>
                    <a:pt x="31867" y="8618"/>
                  </a:cubicBezTo>
                  <a:lnTo>
                    <a:pt x="15190" y="76392"/>
                  </a:lnTo>
                  <a:cubicBezTo>
                    <a:pt x="13800" y="81162"/>
                    <a:pt x="13602" y="82156"/>
                    <a:pt x="3674" y="82156"/>
                  </a:cubicBezTo>
                  <a:cubicBezTo>
                    <a:pt x="1490" y="82156"/>
                    <a:pt x="299" y="82156"/>
                    <a:pt x="299" y="84740"/>
                  </a:cubicBezTo>
                  <a:cubicBezTo>
                    <a:pt x="299" y="86131"/>
                    <a:pt x="1292" y="86131"/>
                    <a:pt x="3674" y="86131"/>
                  </a:cubicBezTo>
                  <a:lnTo>
                    <a:pt x="61847" y="86131"/>
                  </a:lnTo>
                  <a:cubicBezTo>
                    <a:pt x="65024" y="86131"/>
                    <a:pt x="65024" y="86131"/>
                    <a:pt x="65818" y="83945"/>
                  </a:cubicBezTo>
                  <a:lnTo>
                    <a:pt x="75745" y="56716"/>
                  </a:lnTo>
                  <a:cubicBezTo>
                    <a:pt x="76341" y="55325"/>
                    <a:pt x="76341" y="55126"/>
                    <a:pt x="76341" y="54927"/>
                  </a:cubicBezTo>
                  <a:cubicBezTo>
                    <a:pt x="76341" y="54530"/>
                    <a:pt x="75944" y="53536"/>
                    <a:pt x="74753" y="53536"/>
                  </a:cubicBezTo>
                  <a:cubicBezTo>
                    <a:pt x="73561" y="53536"/>
                    <a:pt x="73561" y="54331"/>
                    <a:pt x="72569" y="56318"/>
                  </a:cubicBezTo>
                  <a:cubicBezTo>
                    <a:pt x="68399" y="67846"/>
                    <a:pt x="62840" y="82156"/>
                    <a:pt x="41000" y="82156"/>
                  </a:cubicBezTo>
                  <a:lnTo>
                    <a:pt x="29286" y="82156"/>
                  </a:lnTo>
                  <a:cubicBezTo>
                    <a:pt x="27500" y="82156"/>
                    <a:pt x="27102" y="82156"/>
                    <a:pt x="26507" y="82156"/>
                  </a:cubicBezTo>
                  <a:cubicBezTo>
                    <a:pt x="25117" y="81957"/>
                    <a:pt x="24720" y="81758"/>
                    <a:pt x="24720" y="80765"/>
                  </a:cubicBezTo>
                  <a:cubicBezTo>
                    <a:pt x="24720" y="80367"/>
                    <a:pt x="24720" y="80168"/>
                    <a:pt x="25514" y="7798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836108-F9CD-1A35-D8E4-677DDB1B1DAF}"/>
                </a:ext>
              </a:extLst>
            </p:cNvPr>
            <p:cNvSpPr/>
            <p:nvPr/>
          </p:nvSpPr>
          <p:spPr>
            <a:xfrm>
              <a:off x="1120014" y="4916607"/>
              <a:ext cx="60824" cy="85852"/>
            </a:xfrm>
            <a:custGeom>
              <a:avLst/>
              <a:gdLst>
                <a:gd name="connsiteX0" fmla="*/ 39816 w 39708"/>
                <a:gd name="connsiteY0" fmla="*/ 2657 h 56047"/>
                <a:gd name="connsiteX1" fmla="*/ 40014 w 39708"/>
                <a:gd name="connsiteY1" fmla="*/ 1266 h 56047"/>
                <a:gd name="connsiteX2" fmla="*/ 38823 w 39708"/>
                <a:gd name="connsiteY2" fmla="*/ 73 h 56047"/>
                <a:gd name="connsiteX3" fmla="*/ 32470 w 39708"/>
                <a:gd name="connsiteY3" fmla="*/ 5837 h 56047"/>
                <a:gd name="connsiteX4" fmla="*/ 23138 w 39708"/>
                <a:gd name="connsiteY4" fmla="*/ 73 h 56047"/>
                <a:gd name="connsiteX5" fmla="*/ 306 w 39708"/>
                <a:gd name="connsiteY5" fmla="*/ 25315 h 56047"/>
                <a:gd name="connsiteX6" fmla="*/ 13608 w 39708"/>
                <a:gd name="connsiteY6" fmla="*/ 39823 h 56047"/>
                <a:gd name="connsiteX7" fmla="*/ 24727 w 39708"/>
                <a:gd name="connsiteY7" fmla="*/ 35053 h 56047"/>
                <a:gd name="connsiteX8" fmla="*/ 21550 w 39708"/>
                <a:gd name="connsiteY8" fmla="*/ 47972 h 56047"/>
                <a:gd name="connsiteX9" fmla="*/ 14800 w 39708"/>
                <a:gd name="connsiteY9" fmla="*/ 52941 h 56047"/>
                <a:gd name="connsiteX10" fmla="*/ 12417 w 39708"/>
                <a:gd name="connsiteY10" fmla="*/ 54929 h 56047"/>
                <a:gd name="connsiteX11" fmla="*/ 13807 w 39708"/>
                <a:gd name="connsiteY11" fmla="*/ 56121 h 56047"/>
                <a:gd name="connsiteX12" fmla="*/ 22940 w 39708"/>
                <a:gd name="connsiteY12" fmla="*/ 55724 h 56047"/>
                <a:gd name="connsiteX13" fmla="*/ 32470 w 39708"/>
                <a:gd name="connsiteY13" fmla="*/ 56121 h 56047"/>
                <a:gd name="connsiteX14" fmla="*/ 34257 w 39708"/>
                <a:gd name="connsiteY14" fmla="*/ 54134 h 56047"/>
                <a:gd name="connsiteX15" fmla="*/ 31874 w 39708"/>
                <a:gd name="connsiteY15" fmla="*/ 52941 h 56047"/>
                <a:gd name="connsiteX16" fmla="*/ 27506 w 39708"/>
                <a:gd name="connsiteY16" fmla="*/ 51947 h 56047"/>
                <a:gd name="connsiteX17" fmla="*/ 28102 w 39708"/>
                <a:gd name="connsiteY17" fmla="*/ 49960 h 56047"/>
                <a:gd name="connsiteX18" fmla="*/ 26514 w 39708"/>
                <a:gd name="connsiteY18" fmla="*/ 27898 h 56047"/>
                <a:gd name="connsiteX19" fmla="*/ 24925 w 39708"/>
                <a:gd name="connsiteY19" fmla="*/ 31078 h 56047"/>
                <a:gd name="connsiteX20" fmla="*/ 13807 w 39708"/>
                <a:gd name="connsiteY20" fmla="*/ 37438 h 56047"/>
                <a:gd name="connsiteX21" fmla="*/ 7453 w 39708"/>
                <a:gd name="connsiteY21" fmla="*/ 28892 h 56047"/>
                <a:gd name="connsiteX22" fmla="*/ 12020 w 39708"/>
                <a:gd name="connsiteY22" fmla="*/ 11004 h 56047"/>
                <a:gd name="connsiteX23" fmla="*/ 23138 w 39708"/>
                <a:gd name="connsiteY23" fmla="*/ 2657 h 56047"/>
                <a:gd name="connsiteX24" fmla="*/ 30881 w 39708"/>
                <a:gd name="connsiteY24" fmla="*/ 10209 h 56047"/>
                <a:gd name="connsiteX25" fmla="*/ 30683 w 39708"/>
                <a:gd name="connsiteY25" fmla="*/ 11601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16" y="2657"/>
                  </a:moveTo>
                  <a:cubicBezTo>
                    <a:pt x="39816" y="2259"/>
                    <a:pt x="40014" y="1862"/>
                    <a:pt x="40014" y="1266"/>
                  </a:cubicBezTo>
                  <a:cubicBezTo>
                    <a:pt x="40014" y="868"/>
                    <a:pt x="39617" y="73"/>
                    <a:pt x="38823" y="73"/>
                  </a:cubicBezTo>
                  <a:cubicBezTo>
                    <a:pt x="38029" y="73"/>
                    <a:pt x="34257" y="3054"/>
                    <a:pt x="32470" y="5837"/>
                  </a:cubicBezTo>
                  <a:cubicBezTo>
                    <a:pt x="31676" y="4247"/>
                    <a:pt x="28698" y="73"/>
                    <a:pt x="23138" y="73"/>
                  </a:cubicBezTo>
                  <a:cubicBezTo>
                    <a:pt x="11821" y="73"/>
                    <a:pt x="306" y="12594"/>
                    <a:pt x="306" y="25315"/>
                  </a:cubicBezTo>
                  <a:cubicBezTo>
                    <a:pt x="306" y="33861"/>
                    <a:pt x="6064" y="39823"/>
                    <a:pt x="13608" y="39823"/>
                  </a:cubicBezTo>
                  <a:cubicBezTo>
                    <a:pt x="18572" y="39823"/>
                    <a:pt x="22741" y="36643"/>
                    <a:pt x="24727" y="35053"/>
                  </a:cubicBezTo>
                  <a:cubicBezTo>
                    <a:pt x="24727" y="35252"/>
                    <a:pt x="21947" y="46382"/>
                    <a:pt x="21550" y="47972"/>
                  </a:cubicBezTo>
                  <a:cubicBezTo>
                    <a:pt x="20359" y="52742"/>
                    <a:pt x="20160" y="52941"/>
                    <a:pt x="14800" y="52941"/>
                  </a:cubicBezTo>
                  <a:cubicBezTo>
                    <a:pt x="13807" y="52941"/>
                    <a:pt x="12417" y="52941"/>
                    <a:pt x="12417" y="54929"/>
                  </a:cubicBezTo>
                  <a:cubicBezTo>
                    <a:pt x="12417" y="55525"/>
                    <a:pt x="13013" y="56121"/>
                    <a:pt x="13807" y="56121"/>
                  </a:cubicBezTo>
                  <a:cubicBezTo>
                    <a:pt x="16785" y="56121"/>
                    <a:pt x="19962" y="55724"/>
                    <a:pt x="22940" y="55724"/>
                  </a:cubicBezTo>
                  <a:cubicBezTo>
                    <a:pt x="25918" y="55724"/>
                    <a:pt x="29690" y="56121"/>
                    <a:pt x="32470" y="56121"/>
                  </a:cubicBezTo>
                  <a:cubicBezTo>
                    <a:pt x="33264" y="56121"/>
                    <a:pt x="34257" y="55922"/>
                    <a:pt x="34257" y="54134"/>
                  </a:cubicBezTo>
                  <a:cubicBezTo>
                    <a:pt x="34257" y="52941"/>
                    <a:pt x="32867" y="52941"/>
                    <a:pt x="31874" y="52941"/>
                  </a:cubicBezTo>
                  <a:cubicBezTo>
                    <a:pt x="29889" y="52941"/>
                    <a:pt x="27506" y="52941"/>
                    <a:pt x="27506" y="51947"/>
                  </a:cubicBezTo>
                  <a:cubicBezTo>
                    <a:pt x="27506" y="51550"/>
                    <a:pt x="27506" y="51550"/>
                    <a:pt x="28102" y="49960"/>
                  </a:cubicBezTo>
                  <a:close/>
                  <a:moveTo>
                    <a:pt x="26514" y="27898"/>
                  </a:moveTo>
                  <a:cubicBezTo>
                    <a:pt x="26116" y="29488"/>
                    <a:pt x="26116" y="29488"/>
                    <a:pt x="24925" y="31078"/>
                  </a:cubicBezTo>
                  <a:cubicBezTo>
                    <a:pt x="21550" y="35053"/>
                    <a:pt x="17381" y="37438"/>
                    <a:pt x="13807" y="37438"/>
                  </a:cubicBezTo>
                  <a:cubicBezTo>
                    <a:pt x="10630" y="37438"/>
                    <a:pt x="7453" y="35053"/>
                    <a:pt x="7453" y="28892"/>
                  </a:cubicBezTo>
                  <a:cubicBezTo>
                    <a:pt x="7453" y="24122"/>
                    <a:pt x="10035" y="14582"/>
                    <a:pt x="12020" y="11004"/>
                  </a:cubicBezTo>
                  <a:cubicBezTo>
                    <a:pt x="16189" y="3849"/>
                    <a:pt x="20557" y="2657"/>
                    <a:pt x="23138" y="2657"/>
                  </a:cubicBezTo>
                  <a:cubicBezTo>
                    <a:pt x="29293" y="2657"/>
                    <a:pt x="30881" y="9414"/>
                    <a:pt x="30881" y="10209"/>
                  </a:cubicBezTo>
                  <a:cubicBezTo>
                    <a:pt x="30881" y="10607"/>
                    <a:pt x="30683" y="11203"/>
                    <a:pt x="30683" y="116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059FA3-649D-4D77-D09E-E5D8157AC298}"/>
                </a:ext>
              </a:extLst>
            </p:cNvPr>
            <p:cNvSpPr/>
            <p:nvPr/>
          </p:nvSpPr>
          <p:spPr>
            <a:xfrm flipV="1">
              <a:off x="1870934" y="5021210"/>
              <a:ext cx="629689" cy="230540"/>
            </a:xfrm>
            <a:custGeom>
              <a:avLst/>
              <a:gdLst>
                <a:gd name="connsiteX0" fmla="*/ 276 w 411082"/>
                <a:gd name="connsiteY0" fmla="*/ 75309 h 150504"/>
                <a:gd name="connsiteX1" fmla="*/ 39141 w 411082"/>
                <a:gd name="connsiteY1" fmla="*/ 150586 h 150504"/>
                <a:gd name="connsiteX2" fmla="*/ 106794 w 411082"/>
                <a:gd name="connsiteY2" fmla="*/ 81 h 150504"/>
                <a:gd name="connsiteX3" fmla="*/ 174497 w 411082"/>
                <a:gd name="connsiteY3" fmla="*/ 150586 h 150504"/>
                <a:gd name="connsiteX4" fmla="*/ 242150 w 411082"/>
                <a:gd name="connsiteY4" fmla="*/ 81 h 150504"/>
                <a:gd name="connsiteX5" fmla="*/ 309853 w 411082"/>
                <a:gd name="connsiteY5" fmla="*/ 150586 h 150504"/>
                <a:gd name="connsiteX6" fmla="*/ 377507 w 411082"/>
                <a:gd name="connsiteY6" fmla="*/ 81 h 150504"/>
                <a:gd name="connsiteX7" fmla="*/ 411358 w 411082"/>
                <a:gd name="connsiteY7" fmla="*/ 75309 h 1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04">
                  <a:moveTo>
                    <a:pt x="276" y="75309"/>
                  </a:moveTo>
                  <a:lnTo>
                    <a:pt x="39141" y="150586"/>
                  </a:lnTo>
                  <a:lnTo>
                    <a:pt x="106794" y="81"/>
                  </a:lnTo>
                  <a:lnTo>
                    <a:pt x="174497" y="150586"/>
                  </a:lnTo>
                  <a:lnTo>
                    <a:pt x="242150" y="81"/>
                  </a:lnTo>
                  <a:lnTo>
                    <a:pt x="309853" y="150586"/>
                  </a:lnTo>
                  <a:lnTo>
                    <a:pt x="377507" y="81"/>
                  </a:lnTo>
                  <a:lnTo>
                    <a:pt x="411358" y="7530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45A45FF-B5C0-E2A5-1361-9F3203031AEE}"/>
                </a:ext>
              </a:extLst>
            </p:cNvPr>
            <p:cNvSpPr/>
            <p:nvPr/>
          </p:nvSpPr>
          <p:spPr>
            <a:xfrm>
              <a:off x="2079271" y="4815515"/>
              <a:ext cx="137767" cy="136085"/>
            </a:xfrm>
            <a:custGeom>
              <a:avLst/>
              <a:gdLst>
                <a:gd name="connsiteX0" fmla="*/ 42446 w 89939"/>
                <a:gd name="connsiteY0" fmla="*/ 8817 h 88841"/>
                <a:gd name="connsiteX1" fmla="*/ 46020 w 89939"/>
                <a:gd name="connsiteY1" fmla="*/ 4047 h 88841"/>
                <a:gd name="connsiteX2" fmla="*/ 53565 w 89939"/>
                <a:gd name="connsiteY2" fmla="*/ 4047 h 88841"/>
                <a:gd name="connsiteX3" fmla="*/ 76596 w 89939"/>
                <a:gd name="connsiteY3" fmla="*/ 16369 h 88841"/>
                <a:gd name="connsiteX4" fmla="*/ 69647 w 89939"/>
                <a:gd name="connsiteY4" fmla="*/ 34257 h 88841"/>
                <a:gd name="connsiteX5" fmla="*/ 48403 w 89939"/>
                <a:gd name="connsiteY5" fmla="*/ 41611 h 88841"/>
                <a:gd name="connsiteX6" fmla="*/ 34306 w 89939"/>
                <a:gd name="connsiteY6" fmla="*/ 41611 h 88841"/>
                <a:gd name="connsiteX7" fmla="*/ 60514 w 89939"/>
                <a:gd name="connsiteY7" fmla="*/ 43201 h 88841"/>
                <a:gd name="connsiteX8" fmla="*/ 88310 w 89939"/>
                <a:gd name="connsiteY8" fmla="*/ 18953 h 88841"/>
                <a:gd name="connsiteX9" fmla="*/ 60315 w 89939"/>
                <a:gd name="connsiteY9" fmla="*/ 72 h 88841"/>
                <a:gd name="connsiteX10" fmla="*/ 24577 w 89939"/>
                <a:gd name="connsiteY10" fmla="*/ 72 h 88841"/>
                <a:gd name="connsiteX11" fmla="*/ 20805 w 89939"/>
                <a:gd name="connsiteY11" fmla="*/ 2655 h 88841"/>
                <a:gd name="connsiteX12" fmla="*/ 24379 w 89939"/>
                <a:gd name="connsiteY12" fmla="*/ 4047 h 88841"/>
                <a:gd name="connsiteX13" fmla="*/ 29144 w 89939"/>
                <a:gd name="connsiteY13" fmla="*/ 4245 h 88841"/>
                <a:gd name="connsiteX14" fmla="*/ 32519 w 89939"/>
                <a:gd name="connsiteY14" fmla="*/ 6233 h 88841"/>
                <a:gd name="connsiteX15" fmla="*/ 32122 w 89939"/>
                <a:gd name="connsiteY15" fmla="*/ 8618 h 88841"/>
                <a:gd name="connsiteX16" fmla="*/ 15246 w 89939"/>
                <a:gd name="connsiteY16" fmla="*/ 76392 h 88841"/>
                <a:gd name="connsiteX17" fmla="*/ 3730 w 89939"/>
                <a:gd name="connsiteY17" fmla="*/ 82156 h 88841"/>
                <a:gd name="connsiteX18" fmla="*/ 355 w 89939"/>
                <a:gd name="connsiteY18" fmla="*/ 84740 h 88841"/>
                <a:gd name="connsiteX19" fmla="*/ 2142 w 89939"/>
                <a:gd name="connsiteY19" fmla="*/ 86131 h 88841"/>
                <a:gd name="connsiteX20" fmla="*/ 18026 w 89939"/>
                <a:gd name="connsiteY20" fmla="*/ 85734 h 88841"/>
                <a:gd name="connsiteX21" fmla="*/ 33909 w 89939"/>
                <a:gd name="connsiteY21" fmla="*/ 86131 h 88841"/>
                <a:gd name="connsiteX22" fmla="*/ 36490 w 89939"/>
                <a:gd name="connsiteY22" fmla="*/ 83547 h 88841"/>
                <a:gd name="connsiteX23" fmla="*/ 32916 w 89939"/>
                <a:gd name="connsiteY23" fmla="*/ 82156 h 88841"/>
                <a:gd name="connsiteX24" fmla="*/ 24776 w 89939"/>
                <a:gd name="connsiteY24" fmla="*/ 79970 h 88841"/>
                <a:gd name="connsiteX25" fmla="*/ 25173 w 89939"/>
                <a:gd name="connsiteY25" fmla="*/ 77783 h 88841"/>
                <a:gd name="connsiteX26" fmla="*/ 33512 w 89939"/>
                <a:gd name="connsiteY26" fmla="*/ 44393 h 88841"/>
                <a:gd name="connsiteX27" fmla="*/ 48403 w 89939"/>
                <a:gd name="connsiteY27" fmla="*/ 44393 h 88841"/>
                <a:gd name="connsiteX28" fmla="*/ 62102 w 89939"/>
                <a:gd name="connsiteY28" fmla="*/ 55921 h 88841"/>
                <a:gd name="connsiteX29" fmla="*/ 60315 w 89939"/>
                <a:gd name="connsiteY29" fmla="*/ 64666 h 88841"/>
                <a:gd name="connsiteX30" fmla="*/ 58330 w 89939"/>
                <a:gd name="connsiteY30" fmla="*/ 75200 h 88841"/>
                <a:gd name="connsiteX31" fmla="*/ 75206 w 89939"/>
                <a:gd name="connsiteY31" fmla="*/ 88914 h 88841"/>
                <a:gd name="connsiteX32" fmla="*/ 90295 w 89939"/>
                <a:gd name="connsiteY32" fmla="*/ 74405 h 88841"/>
                <a:gd name="connsiteX33" fmla="*/ 88707 w 89939"/>
                <a:gd name="connsiteY33" fmla="*/ 72815 h 88841"/>
                <a:gd name="connsiteX34" fmla="*/ 87118 w 89939"/>
                <a:gd name="connsiteY34" fmla="*/ 74603 h 88841"/>
                <a:gd name="connsiteX35" fmla="*/ 75603 w 89939"/>
                <a:gd name="connsiteY35" fmla="*/ 86131 h 88841"/>
                <a:gd name="connsiteX36" fmla="*/ 70639 w 89939"/>
                <a:gd name="connsiteY36" fmla="*/ 78380 h 88841"/>
                <a:gd name="connsiteX37" fmla="*/ 71831 w 89939"/>
                <a:gd name="connsiteY37" fmla="*/ 64070 h 88841"/>
                <a:gd name="connsiteX38" fmla="*/ 72426 w 89939"/>
                <a:gd name="connsiteY38" fmla="*/ 58107 h 88841"/>
                <a:gd name="connsiteX39" fmla="*/ 60514 w 89939"/>
                <a:gd name="connsiteY39" fmla="*/ 43201 h 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9939" h="88841">
                  <a:moveTo>
                    <a:pt x="42446" y="8817"/>
                  </a:moveTo>
                  <a:cubicBezTo>
                    <a:pt x="43240" y="5835"/>
                    <a:pt x="43439" y="4444"/>
                    <a:pt x="46020" y="4047"/>
                  </a:cubicBezTo>
                  <a:cubicBezTo>
                    <a:pt x="47013" y="4047"/>
                    <a:pt x="50984" y="4047"/>
                    <a:pt x="53565" y="4047"/>
                  </a:cubicBezTo>
                  <a:cubicBezTo>
                    <a:pt x="62499" y="4047"/>
                    <a:pt x="76596" y="4047"/>
                    <a:pt x="76596" y="16369"/>
                  </a:cubicBezTo>
                  <a:cubicBezTo>
                    <a:pt x="76596" y="20742"/>
                    <a:pt x="74412" y="29487"/>
                    <a:pt x="69647" y="34257"/>
                  </a:cubicBezTo>
                  <a:cubicBezTo>
                    <a:pt x="66271" y="37636"/>
                    <a:pt x="59719" y="41611"/>
                    <a:pt x="48403" y="41611"/>
                  </a:cubicBezTo>
                  <a:lnTo>
                    <a:pt x="34306" y="41611"/>
                  </a:lnTo>
                  <a:close/>
                  <a:moveTo>
                    <a:pt x="60514" y="43201"/>
                  </a:moveTo>
                  <a:cubicBezTo>
                    <a:pt x="73220" y="40418"/>
                    <a:pt x="88310" y="31673"/>
                    <a:pt x="88310" y="18953"/>
                  </a:cubicBezTo>
                  <a:cubicBezTo>
                    <a:pt x="88310" y="8220"/>
                    <a:pt x="76794" y="72"/>
                    <a:pt x="60315" y="72"/>
                  </a:cubicBezTo>
                  <a:lnTo>
                    <a:pt x="24577" y="72"/>
                  </a:lnTo>
                  <a:cubicBezTo>
                    <a:pt x="21996" y="72"/>
                    <a:pt x="20805" y="72"/>
                    <a:pt x="20805" y="2655"/>
                  </a:cubicBezTo>
                  <a:cubicBezTo>
                    <a:pt x="20805" y="4047"/>
                    <a:pt x="21996" y="4047"/>
                    <a:pt x="24379" y="4047"/>
                  </a:cubicBezTo>
                  <a:cubicBezTo>
                    <a:pt x="24577" y="4047"/>
                    <a:pt x="26960" y="4047"/>
                    <a:pt x="29144" y="4245"/>
                  </a:cubicBezTo>
                  <a:cubicBezTo>
                    <a:pt x="31526" y="4444"/>
                    <a:pt x="32519" y="4643"/>
                    <a:pt x="32519" y="6233"/>
                  </a:cubicBezTo>
                  <a:cubicBezTo>
                    <a:pt x="32519" y="6829"/>
                    <a:pt x="32519" y="7028"/>
                    <a:pt x="32122" y="8618"/>
                  </a:cubicBezTo>
                  <a:lnTo>
                    <a:pt x="15246" y="76392"/>
                  </a:lnTo>
                  <a:cubicBezTo>
                    <a:pt x="13856" y="81162"/>
                    <a:pt x="13658" y="82156"/>
                    <a:pt x="3730" y="82156"/>
                  </a:cubicBezTo>
                  <a:cubicBezTo>
                    <a:pt x="1547" y="82156"/>
                    <a:pt x="355" y="82156"/>
                    <a:pt x="355" y="84740"/>
                  </a:cubicBezTo>
                  <a:cubicBezTo>
                    <a:pt x="355" y="86131"/>
                    <a:pt x="1944" y="86131"/>
                    <a:pt x="2142" y="86131"/>
                  </a:cubicBezTo>
                  <a:cubicBezTo>
                    <a:pt x="5716" y="86131"/>
                    <a:pt x="14452" y="85734"/>
                    <a:pt x="18026" y="85734"/>
                  </a:cubicBezTo>
                  <a:cubicBezTo>
                    <a:pt x="21599" y="85734"/>
                    <a:pt x="30534" y="86131"/>
                    <a:pt x="33909" y="86131"/>
                  </a:cubicBezTo>
                  <a:cubicBezTo>
                    <a:pt x="34902" y="86131"/>
                    <a:pt x="36490" y="86131"/>
                    <a:pt x="36490" y="83547"/>
                  </a:cubicBezTo>
                  <a:cubicBezTo>
                    <a:pt x="36490" y="82156"/>
                    <a:pt x="35299" y="82156"/>
                    <a:pt x="32916" y="82156"/>
                  </a:cubicBezTo>
                  <a:cubicBezTo>
                    <a:pt x="28350" y="82156"/>
                    <a:pt x="24776" y="82156"/>
                    <a:pt x="24776" y="79970"/>
                  </a:cubicBezTo>
                  <a:cubicBezTo>
                    <a:pt x="24776" y="79175"/>
                    <a:pt x="24975" y="78578"/>
                    <a:pt x="25173" y="77783"/>
                  </a:cubicBezTo>
                  <a:lnTo>
                    <a:pt x="33512" y="44393"/>
                  </a:lnTo>
                  <a:lnTo>
                    <a:pt x="48403" y="44393"/>
                  </a:lnTo>
                  <a:cubicBezTo>
                    <a:pt x="59918" y="44393"/>
                    <a:pt x="62102" y="51548"/>
                    <a:pt x="62102" y="55921"/>
                  </a:cubicBezTo>
                  <a:cubicBezTo>
                    <a:pt x="62102" y="57710"/>
                    <a:pt x="61109" y="61685"/>
                    <a:pt x="60315" y="64666"/>
                  </a:cubicBezTo>
                  <a:cubicBezTo>
                    <a:pt x="59521" y="68045"/>
                    <a:pt x="58330" y="72815"/>
                    <a:pt x="58330" y="75200"/>
                  </a:cubicBezTo>
                  <a:cubicBezTo>
                    <a:pt x="58330" y="88914"/>
                    <a:pt x="73419" y="88914"/>
                    <a:pt x="75206" y="88914"/>
                  </a:cubicBezTo>
                  <a:cubicBezTo>
                    <a:pt x="85728" y="88914"/>
                    <a:pt x="90295" y="76193"/>
                    <a:pt x="90295" y="74405"/>
                  </a:cubicBezTo>
                  <a:cubicBezTo>
                    <a:pt x="90295" y="72815"/>
                    <a:pt x="88905" y="72815"/>
                    <a:pt x="88707" y="72815"/>
                  </a:cubicBezTo>
                  <a:cubicBezTo>
                    <a:pt x="87515" y="72815"/>
                    <a:pt x="87317" y="73808"/>
                    <a:pt x="87118" y="74603"/>
                  </a:cubicBezTo>
                  <a:cubicBezTo>
                    <a:pt x="83942" y="83945"/>
                    <a:pt x="78581" y="86131"/>
                    <a:pt x="75603" y="86131"/>
                  </a:cubicBezTo>
                  <a:cubicBezTo>
                    <a:pt x="71433" y="86131"/>
                    <a:pt x="70639" y="83348"/>
                    <a:pt x="70639" y="78380"/>
                  </a:cubicBezTo>
                  <a:cubicBezTo>
                    <a:pt x="70639" y="74603"/>
                    <a:pt x="71433" y="68045"/>
                    <a:pt x="71831" y="64070"/>
                  </a:cubicBezTo>
                  <a:cubicBezTo>
                    <a:pt x="72029" y="62281"/>
                    <a:pt x="72426" y="59896"/>
                    <a:pt x="72426" y="58107"/>
                  </a:cubicBezTo>
                  <a:cubicBezTo>
                    <a:pt x="72426" y="48368"/>
                    <a:pt x="63889" y="44592"/>
                    <a:pt x="60514" y="4320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2694EE-86AF-BB4E-2331-AC352A7F628A}"/>
                </a:ext>
              </a:extLst>
            </p:cNvPr>
            <p:cNvSpPr/>
            <p:nvPr/>
          </p:nvSpPr>
          <p:spPr>
            <a:xfrm>
              <a:off x="2227453" y="4916607"/>
              <a:ext cx="53830" cy="60888"/>
            </a:xfrm>
            <a:custGeom>
              <a:avLst/>
              <a:gdLst>
                <a:gd name="connsiteX0" fmla="*/ 31931 w 35142"/>
                <a:gd name="connsiteY0" fmla="*/ 5837 h 39750"/>
                <a:gd name="connsiteX1" fmla="*/ 28357 w 35142"/>
                <a:gd name="connsiteY1" fmla="*/ 10011 h 39750"/>
                <a:gd name="connsiteX2" fmla="*/ 31137 w 35142"/>
                <a:gd name="connsiteY2" fmla="*/ 12793 h 39750"/>
                <a:gd name="connsiteX3" fmla="*/ 35505 w 35142"/>
                <a:gd name="connsiteY3" fmla="*/ 7824 h 39750"/>
                <a:gd name="connsiteX4" fmla="*/ 23791 w 35142"/>
                <a:gd name="connsiteY4" fmla="*/ 73 h 39750"/>
                <a:gd name="connsiteX5" fmla="*/ 7510 w 35142"/>
                <a:gd name="connsiteY5" fmla="*/ 12992 h 39750"/>
                <a:gd name="connsiteX6" fmla="*/ 10488 w 35142"/>
                <a:gd name="connsiteY6" fmla="*/ 19352 h 39750"/>
                <a:gd name="connsiteX7" fmla="*/ 20614 w 35142"/>
                <a:gd name="connsiteY7" fmla="*/ 22532 h 39750"/>
                <a:gd name="connsiteX8" fmla="*/ 27960 w 35142"/>
                <a:gd name="connsiteY8" fmla="*/ 28495 h 39750"/>
                <a:gd name="connsiteX9" fmla="*/ 23394 w 35142"/>
                <a:gd name="connsiteY9" fmla="*/ 35451 h 39750"/>
                <a:gd name="connsiteX10" fmla="*/ 14459 w 35142"/>
                <a:gd name="connsiteY10" fmla="*/ 37438 h 39750"/>
                <a:gd name="connsiteX11" fmla="*/ 3937 w 35142"/>
                <a:gd name="connsiteY11" fmla="*/ 33662 h 39750"/>
                <a:gd name="connsiteX12" fmla="*/ 8900 w 35142"/>
                <a:gd name="connsiteY12" fmla="*/ 28693 h 39750"/>
                <a:gd name="connsiteX13" fmla="*/ 5326 w 35142"/>
                <a:gd name="connsiteY13" fmla="*/ 25513 h 39750"/>
                <a:gd name="connsiteX14" fmla="*/ 363 w 35142"/>
                <a:gd name="connsiteY14" fmla="*/ 31277 h 39750"/>
                <a:gd name="connsiteX15" fmla="*/ 14459 w 35142"/>
                <a:gd name="connsiteY15" fmla="*/ 39823 h 39750"/>
                <a:gd name="connsiteX16" fmla="*/ 33718 w 35142"/>
                <a:gd name="connsiteY16" fmla="*/ 25315 h 39750"/>
                <a:gd name="connsiteX17" fmla="*/ 21607 w 35142"/>
                <a:gd name="connsiteY17" fmla="*/ 14979 h 39750"/>
                <a:gd name="connsiteX18" fmla="*/ 18033 w 35142"/>
                <a:gd name="connsiteY18" fmla="*/ 14383 h 39750"/>
                <a:gd name="connsiteX19" fmla="*/ 13069 w 35142"/>
                <a:gd name="connsiteY19" fmla="*/ 9812 h 39750"/>
                <a:gd name="connsiteX20" fmla="*/ 16643 w 35142"/>
                <a:gd name="connsiteY20" fmla="*/ 4247 h 39750"/>
                <a:gd name="connsiteX21" fmla="*/ 23592 w 35142"/>
                <a:gd name="connsiteY21" fmla="*/ 2657 h 39750"/>
                <a:gd name="connsiteX22" fmla="*/ 31931 w 35142"/>
                <a:gd name="connsiteY22" fmla="*/ 5837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42" h="39750">
                  <a:moveTo>
                    <a:pt x="31931" y="5837"/>
                  </a:moveTo>
                  <a:cubicBezTo>
                    <a:pt x="29747" y="6433"/>
                    <a:pt x="28357" y="8222"/>
                    <a:pt x="28357" y="10011"/>
                  </a:cubicBezTo>
                  <a:cubicBezTo>
                    <a:pt x="28357" y="11998"/>
                    <a:pt x="30144" y="12793"/>
                    <a:pt x="31137" y="12793"/>
                  </a:cubicBezTo>
                  <a:cubicBezTo>
                    <a:pt x="32130" y="12793"/>
                    <a:pt x="35505" y="12197"/>
                    <a:pt x="35505" y="7824"/>
                  </a:cubicBezTo>
                  <a:cubicBezTo>
                    <a:pt x="35505" y="2061"/>
                    <a:pt x="29151" y="73"/>
                    <a:pt x="23791" y="73"/>
                  </a:cubicBezTo>
                  <a:cubicBezTo>
                    <a:pt x="9893" y="73"/>
                    <a:pt x="7510" y="10209"/>
                    <a:pt x="7510" y="12992"/>
                  </a:cubicBezTo>
                  <a:cubicBezTo>
                    <a:pt x="7510" y="16172"/>
                    <a:pt x="9297" y="18358"/>
                    <a:pt x="10488" y="19352"/>
                  </a:cubicBezTo>
                  <a:cubicBezTo>
                    <a:pt x="12871" y="21141"/>
                    <a:pt x="14459" y="21538"/>
                    <a:pt x="20614" y="22532"/>
                  </a:cubicBezTo>
                  <a:cubicBezTo>
                    <a:pt x="22401" y="22930"/>
                    <a:pt x="27960" y="24122"/>
                    <a:pt x="27960" y="28495"/>
                  </a:cubicBezTo>
                  <a:cubicBezTo>
                    <a:pt x="27960" y="29886"/>
                    <a:pt x="27166" y="33265"/>
                    <a:pt x="23394" y="35451"/>
                  </a:cubicBezTo>
                  <a:cubicBezTo>
                    <a:pt x="20018" y="37438"/>
                    <a:pt x="15651" y="37438"/>
                    <a:pt x="14459" y="37438"/>
                  </a:cubicBezTo>
                  <a:cubicBezTo>
                    <a:pt x="11084" y="37438"/>
                    <a:pt x="5922" y="36643"/>
                    <a:pt x="3937" y="33662"/>
                  </a:cubicBezTo>
                  <a:cubicBezTo>
                    <a:pt x="6915" y="33463"/>
                    <a:pt x="8900" y="31078"/>
                    <a:pt x="8900" y="28693"/>
                  </a:cubicBezTo>
                  <a:cubicBezTo>
                    <a:pt x="8900" y="26507"/>
                    <a:pt x="7312" y="25513"/>
                    <a:pt x="5326" y="25513"/>
                  </a:cubicBezTo>
                  <a:cubicBezTo>
                    <a:pt x="2745" y="25513"/>
                    <a:pt x="363" y="27501"/>
                    <a:pt x="363" y="31277"/>
                  </a:cubicBezTo>
                  <a:cubicBezTo>
                    <a:pt x="363" y="36643"/>
                    <a:pt x="5922" y="39823"/>
                    <a:pt x="14459" y="39823"/>
                  </a:cubicBezTo>
                  <a:cubicBezTo>
                    <a:pt x="30740" y="39823"/>
                    <a:pt x="33718" y="28693"/>
                    <a:pt x="33718" y="25315"/>
                  </a:cubicBezTo>
                  <a:cubicBezTo>
                    <a:pt x="33718" y="17166"/>
                    <a:pt x="24783" y="15576"/>
                    <a:pt x="21607" y="14979"/>
                  </a:cubicBezTo>
                  <a:cubicBezTo>
                    <a:pt x="20813" y="14781"/>
                    <a:pt x="18430" y="14582"/>
                    <a:pt x="18033" y="14383"/>
                  </a:cubicBezTo>
                  <a:cubicBezTo>
                    <a:pt x="14658" y="13787"/>
                    <a:pt x="13069" y="11799"/>
                    <a:pt x="13069" y="9812"/>
                  </a:cubicBezTo>
                  <a:cubicBezTo>
                    <a:pt x="13069" y="7824"/>
                    <a:pt x="14658" y="5439"/>
                    <a:pt x="16643" y="4247"/>
                  </a:cubicBezTo>
                  <a:cubicBezTo>
                    <a:pt x="19026" y="2856"/>
                    <a:pt x="22202" y="2657"/>
                    <a:pt x="23592" y="2657"/>
                  </a:cubicBezTo>
                  <a:cubicBezTo>
                    <a:pt x="25578" y="2657"/>
                    <a:pt x="30144" y="2856"/>
                    <a:pt x="31931" y="583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69CBF1-240E-316F-2B0F-CC56A47BBA47}"/>
                </a:ext>
              </a:extLst>
            </p:cNvPr>
            <p:cNvSpPr/>
            <p:nvPr/>
          </p:nvSpPr>
          <p:spPr>
            <a:xfrm flipV="1">
              <a:off x="3052382" y="4905901"/>
              <a:ext cx="460747" cy="461156"/>
            </a:xfrm>
            <a:custGeom>
              <a:avLst/>
              <a:gdLst>
                <a:gd name="connsiteX0" fmla="*/ 150672 w 300791"/>
                <a:gd name="connsiteY0" fmla="*/ 301140 h 301058"/>
                <a:gd name="connsiteX1" fmla="*/ 276 w 300791"/>
                <a:gd name="connsiteY1" fmla="*/ 150586 h 301058"/>
                <a:gd name="connsiteX2" fmla="*/ 150672 w 300791"/>
                <a:gd name="connsiteY2" fmla="*/ 81 h 301058"/>
                <a:gd name="connsiteX3" fmla="*/ 301068 w 300791"/>
                <a:gd name="connsiteY3" fmla="*/ 150586 h 301058"/>
                <a:gd name="connsiteX4" fmla="*/ 150672 w 300791"/>
                <a:gd name="connsiteY4" fmla="*/ 301140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150672" y="301140"/>
                  </a:moveTo>
                  <a:cubicBezTo>
                    <a:pt x="67582" y="301140"/>
                    <a:pt x="276" y="233763"/>
                    <a:pt x="276" y="150586"/>
                  </a:cubicBezTo>
                  <a:cubicBezTo>
                    <a:pt x="276" y="67458"/>
                    <a:pt x="67582" y="81"/>
                    <a:pt x="150672" y="81"/>
                  </a:cubicBezTo>
                  <a:cubicBezTo>
                    <a:pt x="233712" y="81"/>
                    <a:pt x="301068" y="67458"/>
                    <a:pt x="301068" y="150586"/>
                  </a:cubicBezTo>
                  <a:cubicBezTo>
                    <a:pt x="301068" y="233763"/>
                    <a:pt x="233712" y="301140"/>
                    <a:pt x="150672" y="301140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D87064-50CB-E2C8-179A-CD39CFC02D3E}"/>
                </a:ext>
              </a:extLst>
            </p:cNvPr>
            <p:cNvSpPr/>
            <p:nvPr/>
          </p:nvSpPr>
          <p:spPr>
            <a:xfrm>
              <a:off x="3375887" y="5077565"/>
              <a:ext cx="7602" cy="117819"/>
            </a:xfrm>
            <a:custGeom>
              <a:avLst/>
              <a:gdLst>
                <a:gd name="connsiteX0" fmla="*/ 5389 w 4963"/>
                <a:gd name="connsiteY0" fmla="*/ 4458 h 76916"/>
                <a:gd name="connsiteX1" fmla="*/ 2807 w 4963"/>
                <a:gd name="connsiteY1" fmla="*/ 85 h 76916"/>
                <a:gd name="connsiteX2" fmla="*/ 425 w 4963"/>
                <a:gd name="connsiteY2" fmla="*/ 4458 h 76916"/>
                <a:gd name="connsiteX3" fmla="*/ 425 w 4963"/>
                <a:gd name="connsiteY3" fmla="*/ 72629 h 76916"/>
                <a:gd name="connsiteX4" fmla="*/ 2807 w 4963"/>
                <a:gd name="connsiteY4" fmla="*/ 77002 h 76916"/>
                <a:gd name="connsiteX5" fmla="*/ 5389 w 4963"/>
                <a:gd name="connsiteY5" fmla="*/ 72629 h 7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3" h="76916">
                  <a:moveTo>
                    <a:pt x="5389" y="4458"/>
                  </a:moveTo>
                  <a:cubicBezTo>
                    <a:pt x="5389" y="2271"/>
                    <a:pt x="5389" y="85"/>
                    <a:pt x="2807" y="85"/>
                  </a:cubicBezTo>
                  <a:cubicBezTo>
                    <a:pt x="425" y="85"/>
                    <a:pt x="425" y="2271"/>
                    <a:pt x="425" y="4458"/>
                  </a:cubicBezTo>
                  <a:lnTo>
                    <a:pt x="425" y="72629"/>
                  </a:lnTo>
                  <a:cubicBezTo>
                    <a:pt x="425" y="74816"/>
                    <a:pt x="425" y="77002"/>
                    <a:pt x="2807" y="77002"/>
                  </a:cubicBezTo>
                  <a:cubicBezTo>
                    <a:pt x="5389" y="77002"/>
                    <a:pt x="5389" y="74816"/>
                    <a:pt x="5389" y="7262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F1D3B40-73B7-793D-3521-0A0D4940CB17}"/>
                </a:ext>
              </a:extLst>
            </p:cNvPr>
            <p:cNvSpPr/>
            <p:nvPr/>
          </p:nvSpPr>
          <p:spPr>
            <a:xfrm>
              <a:off x="3121372" y="5072390"/>
              <a:ext cx="128644" cy="128171"/>
            </a:xfrm>
            <a:custGeom>
              <a:avLst/>
              <a:gdLst>
                <a:gd name="connsiteX0" fmla="*/ 44888 w 83983"/>
                <a:gd name="connsiteY0" fmla="*/ 39438 h 83674"/>
                <a:gd name="connsiteX1" fmla="*/ 44888 w 83983"/>
                <a:gd name="connsiteY1" fmla="*/ 4259 h 83674"/>
                <a:gd name="connsiteX2" fmla="*/ 42307 w 83983"/>
                <a:gd name="connsiteY2" fmla="*/ 85 h 83674"/>
                <a:gd name="connsiteX3" fmla="*/ 39925 w 83983"/>
                <a:gd name="connsiteY3" fmla="*/ 4259 h 83674"/>
                <a:gd name="connsiteX4" fmla="*/ 39925 w 83983"/>
                <a:gd name="connsiteY4" fmla="*/ 39438 h 83674"/>
                <a:gd name="connsiteX5" fmla="*/ 4584 w 83983"/>
                <a:gd name="connsiteY5" fmla="*/ 39438 h 83674"/>
                <a:gd name="connsiteX6" fmla="*/ 415 w 83983"/>
                <a:gd name="connsiteY6" fmla="*/ 41823 h 83674"/>
                <a:gd name="connsiteX7" fmla="*/ 4584 w 83983"/>
                <a:gd name="connsiteY7" fmla="*/ 44407 h 83674"/>
                <a:gd name="connsiteX8" fmla="*/ 39925 w 83983"/>
                <a:gd name="connsiteY8" fmla="*/ 44407 h 83674"/>
                <a:gd name="connsiteX9" fmla="*/ 39925 w 83983"/>
                <a:gd name="connsiteY9" fmla="*/ 79785 h 83674"/>
                <a:gd name="connsiteX10" fmla="*/ 42307 w 83983"/>
                <a:gd name="connsiteY10" fmla="*/ 83760 h 83674"/>
                <a:gd name="connsiteX11" fmla="*/ 44888 w 83983"/>
                <a:gd name="connsiteY11" fmla="*/ 79785 h 83674"/>
                <a:gd name="connsiteX12" fmla="*/ 44888 w 83983"/>
                <a:gd name="connsiteY12" fmla="*/ 44407 h 83674"/>
                <a:gd name="connsiteX13" fmla="*/ 80229 w 83983"/>
                <a:gd name="connsiteY13" fmla="*/ 44407 h 83674"/>
                <a:gd name="connsiteX14" fmla="*/ 84398 w 83983"/>
                <a:gd name="connsiteY14" fmla="*/ 41823 h 83674"/>
                <a:gd name="connsiteX15" fmla="*/ 80229 w 83983"/>
                <a:gd name="connsiteY15" fmla="*/ 39438 h 8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3" h="83674">
                  <a:moveTo>
                    <a:pt x="44888" y="39438"/>
                  </a:moveTo>
                  <a:lnTo>
                    <a:pt x="44888" y="4259"/>
                  </a:lnTo>
                  <a:cubicBezTo>
                    <a:pt x="44888" y="2470"/>
                    <a:pt x="44888" y="85"/>
                    <a:pt x="42307" y="85"/>
                  </a:cubicBezTo>
                  <a:cubicBezTo>
                    <a:pt x="39925" y="85"/>
                    <a:pt x="39925" y="2470"/>
                    <a:pt x="39925" y="4259"/>
                  </a:cubicBezTo>
                  <a:lnTo>
                    <a:pt x="39925" y="39438"/>
                  </a:lnTo>
                  <a:lnTo>
                    <a:pt x="4584" y="39438"/>
                  </a:lnTo>
                  <a:cubicBezTo>
                    <a:pt x="2797" y="39438"/>
                    <a:pt x="415" y="39438"/>
                    <a:pt x="415" y="41823"/>
                  </a:cubicBezTo>
                  <a:cubicBezTo>
                    <a:pt x="415" y="44407"/>
                    <a:pt x="2797" y="44407"/>
                    <a:pt x="4584" y="44407"/>
                  </a:cubicBezTo>
                  <a:lnTo>
                    <a:pt x="39925" y="44407"/>
                  </a:lnTo>
                  <a:lnTo>
                    <a:pt x="39925" y="79785"/>
                  </a:lnTo>
                  <a:cubicBezTo>
                    <a:pt x="39925" y="81375"/>
                    <a:pt x="39925" y="83760"/>
                    <a:pt x="42307" y="83760"/>
                  </a:cubicBezTo>
                  <a:cubicBezTo>
                    <a:pt x="44888" y="83760"/>
                    <a:pt x="44888" y="81375"/>
                    <a:pt x="44888" y="79785"/>
                  </a:cubicBezTo>
                  <a:lnTo>
                    <a:pt x="44888" y="44407"/>
                  </a:lnTo>
                  <a:lnTo>
                    <a:pt x="80229" y="44407"/>
                  </a:lnTo>
                  <a:cubicBezTo>
                    <a:pt x="82016" y="44407"/>
                    <a:pt x="84398" y="44407"/>
                    <a:pt x="84398" y="41823"/>
                  </a:cubicBezTo>
                  <a:cubicBezTo>
                    <a:pt x="84398" y="39438"/>
                    <a:pt x="82016" y="39438"/>
                    <a:pt x="80229" y="3943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060E10-4F20-1E1C-DAF6-D2E7ECB16F88}"/>
                </a:ext>
              </a:extLst>
            </p:cNvPr>
            <p:cNvSpPr/>
            <p:nvPr/>
          </p:nvSpPr>
          <p:spPr>
            <a:xfrm>
              <a:off x="2855831" y="4675432"/>
              <a:ext cx="114349" cy="87375"/>
            </a:xfrm>
            <a:custGeom>
              <a:avLst/>
              <a:gdLst>
                <a:gd name="connsiteX0" fmla="*/ 75047 w 74651"/>
                <a:gd name="connsiteY0" fmla="*/ 8807 h 57041"/>
                <a:gd name="connsiteX1" fmla="*/ 69885 w 74651"/>
                <a:gd name="connsiteY1" fmla="*/ 62 h 57041"/>
                <a:gd name="connsiteX2" fmla="*/ 63333 w 74651"/>
                <a:gd name="connsiteY2" fmla="*/ 6025 h 57041"/>
                <a:gd name="connsiteX3" fmla="*/ 65120 w 74651"/>
                <a:gd name="connsiteY3" fmla="*/ 9801 h 57041"/>
                <a:gd name="connsiteX4" fmla="*/ 69488 w 74651"/>
                <a:gd name="connsiteY4" fmla="*/ 20335 h 57041"/>
                <a:gd name="connsiteX5" fmla="*/ 63333 w 74651"/>
                <a:gd name="connsiteY5" fmla="*/ 38421 h 57041"/>
                <a:gd name="connsiteX6" fmla="*/ 48840 w 74651"/>
                <a:gd name="connsiteY6" fmla="*/ 47961 h 57041"/>
                <a:gd name="connsiteX7" fmla="*/ 36729 w 74651"/>
                <a:gd name="connsiteY7" fmla="*/ 36632 h 57041"/>
                <a:gd name="connsiteX8" fmla="*/ 40898 w 74651"/>
                <a:gd name="connsiteY8" fmla="*/ 21726 h 57041"/>
                <a:gd name="connsiteX9" fmla="*/ 38714 w 74651"/>
                <a:gd name="connsiteY9" fmla="*/ 19142 h 57041"/>
                <a:gd name="connsiteX10" fmla="*/ 35339 w 74651"/>
                <a:gd name="connsiteY10" fmla="*/ 21130 h 57041"/>
                <a:gd name="connsiteX11" fmla="*/ 32361 w 74651"/>
                <a:gd name="connsiteY11" fmla="*/ 36434 h 57041"/>
                <a:gd name="connsiteX12" fmla="*/ 15286 w 74651"/>
                <a:gd name="connsiteY12" fmla="*/ 47961 h 57041"/>
                <a:gd name="connsiteX13" fmla="*/ 4366 w 74651"/>
                <a:gd name="connsiteY13" fmla="*/ 33452 h 57041"/>
                <a:gd name="connsiteX14" fmla="*/ 17272 w 74651"/>
                <a:gd name="connsiteY14" fmla="*/ 2845 h 57041"/>
                <a:gd name="connsiteX15" fmla="*/ 14889 w 74651"/>
                <a:gd name="connsiteY15" fmla="*/ 460 h 57041"/>
                <a:gd name="connsiteX16" fmla="*/ 11514 w 74651"/>
                <a:gd name="connsiteY16" fmla="*/ 3242 h 57041"/>
                <a:gd name="connsiteX17" fmla="*/ 395 w 74651"/>
                <a:gd name="connsiteY17" fmla="*/ 39017 h 57041"/>
                <a:gd name="connsiteX18" fmla="*/ 13499 w 74651"/>
                <a:gd name="connsiteY18" fmla="*/ 57104 h 57041"/>
                <a:gd name="connsiteX19" fmla="*/ 32956 w 74651"/>
                <a:gd name="connsiteY19" fmla="*/ 43787 h 57041"/>
                <a:gd name="connsiteX20" fmla="*/ 46854 w 74651"/>
                <a:gd name="connsiteY20" fmla="*/ 57104 h 57041"/>
                <a:gd name="connsiteX21" fmla="*/ 67106 w 74651"/>
                <a:gd name="connsiteY21" fmla="*/ 40011 h 57041"/>
                <a:gd name="connsiteX22" fmla="*/ 75047 w 74651"/>
                <a:gd name="connsiteY22" fmla="*/ 880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047" y="8807"/>
                  </a:moveTo>
                  <a:cubicBezTo>
                    <a:pt x="75047" y="3242"/>
                    <a:pt x="72665" y="62"/>
                    <a:pt x="69885" y="62"/>
                  </a:cubicBezTo>
                  <a:cubicBezTo>
                    <a:pt x="66709" y="62"/>
                    <a:pt x="63333" y="3043"/>
                    <a:pt x="63333" y="6025"/>
                  </a:cubicBezTo>
                  <a:cubicBezTo>
                    <a:pt x="63333" y="7217"/>
                    <a:pt x="63929" y="8608"/>
                    <a:pt x="65120" y="9801"/>
                  </a:cubicBezTo>
                  <a:cubicBezTo>
                    <a:pt x="67304" y="11590"/>
                    <a:pt x="69488" y="14968"/>
                    <a:pt x="69488" y="20335"/>
                  </a:cubicBezTo>
                  <a:cubicBezTo>
                    <a:pt x="69488" y="25303"/>
                    <a:pt x="67106" y="32459"/>
                    <a:pt x="63333" y="38421"/>
                  </a:cubicBezTo>
                  <a:cubicBezTo>
                    <a:pt x="59561" y="43787"/>
                    <a:pt x="54796" y="47961"/>
                    <a:pt x="48840" y="47961"/>
                  </a:cubicBezTo>
                  <a:cubicBezTo>
                    <a:pt x="41692" y="47961"/>
                    <a:pt x="37920" y="43589"/>
                    <a:pt x="36729" y="36632"/>
                  </a:cubicBezTo>
                  <a:cubicBezTo>
                    <a:pt x="38118" y="33452"/>
                    <a:pt x="40898" y="25303"/>
                    <a:pt x="40898" y="21726"/>
                  </a:cubicBezTo>
                  <a:cubicBezTo>
                    <a:pt x="40898" y="20335"/>
                    <a:pt x="40302" y="19142"/>
                    <a:pt x="38714" y="19142"/>
                  </a:cubicBezTo>
                  <a:cubicBezTo>
                    <a:pt x="37721" y="19142"/>
                    <a:pt x="36332" y="19341"/>
                    <a:pt x="35339" y="21130"/>
                  </a:cubicBezTo>
                  <a:cubicBezTo>
                    <a:pt x="33949" y="23713"/>
                    <a:pt x="32361" y="31862"/>
                    <a:pt x="32361" y="36434"/>
                  </a:cubicBezTo>
                  <a:cubicBezTo>
                    <a:pt x="28191" y="42396"/>
                    <a:pt x="23228" y="47961"/>
                    <a:pt x="15286" y="47961"/>
                  </a:cubicBezTo>
                  <a:cubicBezTo>
                    <a:pt x="6947" y="47961"/>
                    <a:pt x="4366" y="40607"/>
                    <a:pt x="4366" y="33452"/>
                  </a:cubicBezTo>
                  <a:cubicBezTo>
                    <a:pt x="4366" y="17751"/>
                    <a:pt x="17272" y="4633"/>
                    <a:pt x="17272" y="2845"/>
                  </a:cubicBezTo>
                  <a:cubicBezTo>
                    <a:pt x="17272" y="1453"/>
                    <a:pt x="16080" y="460"/>
                    <a:pt x="14889" y="460"/>
                  </a:cubicBezTo>
                  <a:cubicBezTo>
                    <a:pt x="13102" y="460"/>
                    <a:pt x="12308" y="2248"/>
                    <a:pt x="11514" y="3242"/>
                  </a:cubicBezTo>
                  <a:cubicBezTo>
                    <a:pt x="5160" y="12583"/>
                    <a:pt x="395" y="27688"/>
                    <a:pt x="395" y="39017"/>
                  </a:cubicBezTo>
                  <a:cubicBezTo>
                    <a:pt x="395" y="47762"/>
                    <a:pt x="3175" y="57104"/>
                    <a:pt x="13499" y="57104"/>
                  </a:cubicBezTo>
                  <a:cubicBezTo>
                    <a:pt x="22434" y="57104"/>
                    <a:pt x="28390" y="50744"/>
                    <a:pt x="32956" y="43787"/>
                  </a:cubicBezTo>
                  <a:cubicBezTo>
                    <a:pt x="34148" y="51141"/>
                    <a:pt x="38913" y="57104"/>
                    <a:pt x="46854" y="57104"/>
                  </a:cubicBezTo>
                  <a:cubicBezTo>
                    <a:pt x="56583" y="57104"/>
                    <a:pt x="62539" y="49352"/>
                    <a:pt x="67106" y="40011"/>
                  </a:cubicBezTo>
                  <a:cubicBezTo>
                    <a:pt x="70084" y="33850"/>
                    <a:pt x="75047" y="16558"/>
                    <a:pt x="75047" y="880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FC1AA2-8C40-1068-DE56-7A5D27982C28}"/>
                </a:ext>
              </a:extLst>
            </p:cNvPr>
            <p:cNvSpPr/>
            <p:nvPr/>
          </p:nvSpPr>
          <p:spPr>
            <a:xfrm>
              <a:off x="2982525" y="4729962"/>
              <a:ext cx="57784" cy="60888"/>
            </a:xfrm>
            <a:custGeom>
              <a:avLst/>
              <a:gdLst>
                <a:gd name="connsiteX0" fmla="*/ 14101 w 37723"/>
                <a:gd name="connsiteY0" fmla="*/ 18945 h 39750"/>
                <a:gd name="connsiteX1" fmla="*/ 28396 w 37723"/>
                <a:gd name="connsiteY1" fmla="*/ 16957 h 39750"/>
                <a:gd name="connsiteX2" fmla="*/ 36139 w 37723"/>
                <a:gd name="connsiteY2" fmla="*/ 7815 h 39750"/>
                <a:gd name="connsiteX3" fmla="*/ 25219 w 37723"/>
                <a:gd name="connsiteY3" fmla="*/ 64 h 39750"/>
                <a:gd name="connsiteX4" fmla="*/ 402 w 37723"/>
                <a:gd name="connsiteY4" fmla="*/ 23317 h 39750"/>
                <a:gd name="connsiteX5" fmla="*/ 16285 w 37723"/>
                <a:gd name="connsiteY5" fmla="*/ 39814 h 39750"/>
                <a:gd name="connsiteX6" fmla="*/ 38125 w 37723"/>
                <a:gd name="connsiteY6" fmla="*/ 29876 h 39750"/>
                <a:gd name="connsiteX7" fmla="*/ 36536 w 37723"/>
                <a:gd name="connsiteY7" fmla="*/ 28485 h 39750"/>
                <a:gd name="connsiteX8" fmla="*/ 35147 w 37723"/>
                <a:gd name="connsiteY8" fmla="*/ 29280 h 39750"/>
                <a:gd name="connsiteX9" fmla="*/ 16484 w 37723"/>
                <a:gd name="connsiteY9" fmla="*/ 37429 h 39750"/>
                <a:gd name="connsiteX10" fmla="*/ 7549 w 37723"/>
                <a:gd name="connsiteY10" fmla="*/ 26696 h 39750"/>
                <a:gd name="connsiteX11" fmla="*/ 8542 w 37723"/>
                <a:gd name="connsiteY11" fmla="*/ 18945 h 39750"/>
                <a:gd name="connsiteX12" fmla="*/ 9336 w 37723"/>
                <a:gd name="connsiteY12" fmla="*/ 16361 h 39750"/>
                <a:gd name="connsiteX13" fmla="*/ 25219 w 37723"/>
                <a:gd name="connsiteY13" fmla="*/ 2647 h 39750"/>
                <a:gd name="connsiteX14" fmla="*/ 32367 w 37723"/>
                <a:gd name="connsiteY14" fmla="*/ 7815 h 39750"/>
                <a:gd name="connsiteX15" fmla="*/ 13704 w 37723"/>
                <a:gd name="connsiteY15" fmla="*/ 1636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01" y="18945"/>
                  </a:moveTo>
                  <a:cubicBezTo>
                    <a:pt x="16682" y="18945"/>
                    <a:pt x="23631" y="18746"/>
                    <a:pt x="28396" y="16957"/>
                  </a:cubicBezTo>
                  <a:cubicBezTo>
                    <a:pt x="34948" y="14771"/>
                    <a:pt x="36139" y="10597"/>
                    <a:pt x="36139" y="7815"/>
                  </a:cubicBezTo>
                  <a:cubicBezTo>
                    <a:pt x="36139" y="3045"/>
                    <a:pt x="31374" y="64"/>
                    <a:pt x="25219" y="64"/>
                  </a:cubicBezTo>
                  <a:cubicBezTo>
                    <a:pt x="14697" y="64"/>
                    <a:pt x="402" y="8212"/>
                    <a:pt x="402" y="23317"/>
                  </a:cubicBezTo>
                  <a:cubicBezTo>
                    <a:pt x="402" y="32261"/>
                    <a:pt x="5961" y="39814"/>
                    <a:pt x="16285" y="39814"/>
                  </a:cubicBezTo>
                  <a:cubicBezTo>
                    <a:pt x="31176" y="39814"/>
                    <a:pt x="38125" y="31069"/>
                    <a:pt x="38125" y="29876"/>
                  </a:cubicBezTo>
                  <a:cubicBezTo>
                    <a:pt x="38125" y="29479"/>
                    <a:pt x="37330" y="28485"/>
                    <a:pt x="36536" y="28485"/>
                  </a:cubicBezTo>
                  <a:cubicBezTo>
                    <a:pt x="36139" y="28485"/>
                    <a:pt x="35941" y="28684"/>
                    <a:pt x="35147" y="29280"/>
                  </a:cubicBezTo>
                  <a:cubicBezTo>
                    <a:pt x="28198" y="37429"/>
                    <a:pt x="18072" y="37429"/>
                    <a:pt x="16484" y="37429"/>
                  </a:cubicBezTo>
                  <a:cubicBezTo>
                    <a:pt x="11123" y="37429"/>
                    <a:pt x="7549" y="33851"/>
                    <a:pt x="7549" y="26696"/>
                  </a:cubicBezTo>
                  <a:cubicBezTo>
                    <a:pt x="7549" y="25504"/>
                    <a:pt x="7549" y="23715"/>
                    <a:pt x="8542" y="18945"/>
                  </a:cubicBezTo>
                  <a:close/>
                  <a:moveTo>
                    <a:pt x="9336" y="16361"/>
                  </a:moveTo>
                  <a:cubicBezTo>
                    <a:pt x="12910" y="3641"/>
                    <a:pt x="22837" y="2647"/>
                    <a:pt x="25219" y="2647"/>
                  </a:cubicBezTo>
                  <a:cubicBezTo>
                    <a:pt x="28992" y="2647"/>
                    <a:pt x="32367" y="4436"/>
                    <a:pt x="32367" y="7815"/>
                  </a:cubicBezTo>
                  <a:cubicBezTo>
                    <a:pt x="32367" y="16361"/>
                    <a:pt x="17476" y="16361"/>
                    <a:pt x="13704" y="1636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0BB80C6-1F61-6A6D-67C2-B447FC5B22AB}"/>
                </a:ext>
              </a:extLst>
            </p:cNvPr>
            <p:cNvSpPr/>
            <p:nvPr/>
          </p:nvSpPr>
          <p:spPr>
            <a:xfrm>
              <a:off x="3115742" y="4702223"/>
              <a:ext cx="20376" cy="20397"/>
            </a:xfrm>
            <a:custGeom>
              <a:avLst/>
              <a:gdLst>
                <a:gd name="connsiteX0" fmla="*/ 13710 w 13302"/>
                <a:gd name="connsiteY0" fmla="*/ 6621 h 13316"/>
                <a:gd name="connsiteX1" fmla="*/ 6960 w 13302"/>
                <a:gd name="connsiteY1" fmla="*/ 62 h 13316"/>
                <a:gd name="connsiteX2" fmla="*/ 408 w 13302"/>
                <a:gd name="connsiteY2" fmla="*/ 6621 h 13316"/>
                <a:gd name="connsiteX3" fmla="*/ 6960 w 13302"/>
                <a:gd name="connsiteY3" fmla="*/ 13378 h 13316"/>
                <a:gd name="connsiteX4" fmla="*/ 13710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10" y="6621"/>
                  </a:moveTo>
                  <a:cubicBezTo>
                    <a:pt x="13710" y="3043"/>
                    <a:pt x="10732" y="62"/>
                    <a:pt x="6960" y="62"/>
                  </a:cubicBezTo>
                  <a:cubicBezTo>
                    <a:pt x="3386" y="62"/>
                    <a:pt x="408" y="3043"/>
                    <a:pt x="408" y="6621"/>
                  </a:cubicBezTo>
                  <a:cubicBezTo>
                    <a:pt x="408" y="10397"/>
                    <a:pt x="3386" y="13378"/>
                    <a:pt x="6960" y="13378"/>
                  </a:cubicBezTo>
                  <a:cubicBezTo>
                    <a:pt x="10732" y="13378"/>
                    <a:pt x="13710" y="10397"/>
                    <a:pt x="13710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9144A98-E6DF-F13F-1B63-76C0A1C3FF1F}"/>
                </a:ext>
              </a:extLst>
            </p:cNvPr>
            <p:cNvSpPr/>
            <p:nvPr/>
          </p:nvSpPr>
          <p:spPr>
            <a:xfrm>
              <a:off x="3202996" y="4628852"/>
              <a:ext cx="116478" cy="131824"/>
            </a:xfrm>
            <a:custGeom>
              <a:avLst/>
              <a:gdLst>
                <a:gd name="connsiteX0" fmla="*/ 42504 w 76041"/>
                <a:gd name="connsiteY0" fmla="*/ 9801 h 86059"/>
                <a:gd name="connsiteX1" fmla="*/ 55806 w 76041"/>
                <a:gd name="connsiteY1" fmla="*/ 4037 h 86059"/>
                <a:gd name="connsiteX2" fmla="*/ 60571 w 76041"/>
                <a:gd name="connsiteY2" fmla="*/ 1652 h 86059"/>
                <a:gd name="connsiteX3" fmla="*/ 58586 w 76041"/>
                <a:gd name="connsiteY3" fmla="*/ 62 h 86059"/>
                <a:gd name="connsiteX4" fmla="*/ 39923 w 76041"/>
                <a:gd name="connsiteY4" fmla="*/ 460 h 86059"/>
                <a:gd name="connsiteX5" fmla="*/ 23245 w 76041"/>
                <a:gd name="connsiteY5" fmla="*/ 62 h 86059"/>
                <a:gd name="connsiteX6" fmla="*/ 20863 w 76041"/>
                <a:gd name="connsiteY6" fmla="*/ 2646 h 86059"/>
                <a:gd name="connsiteX7" fmla="*/ 24437 w 76041"/>
                <a:gd name="connsiteY7" fmla="*/ 4037 h 86059"/>
                <a:gd name="connsiteX8" fmla="*/ 29202 w 76041"/>
                <a:gd name="connsiteY8" fmla="*/ 4236 h 86059"/>
                <a:gd name="connsiteX9" fmla="*/ 32577 w 76041"/>
                <a:gd name="connsiteY9" fmla="*/ 6223 h 86059"/>
                <a:gd name="connsiteX10" fmla="*/ 31981 w 76041"/>
                <a:gd name="connsiteY10" fmla="*/ 8608 h 86059"/>
                <a:gd name="connsiteX11" fmla="*/ 15304 w 76041"/>
                <a:gd name="connsiteY11" fmla="*/ 76383 h 86059"/>
                <a:gd name="connsiteX12" fmla="*/ 3788 w 76041"/>
                <a:gd name="connsiteY12" fmla="*/ 82146 h 86059"/>
                <a:gd name="connsiteX13" fmla="*/ 413 w 76041"/>
                <a:gd name="connsiteY13" fmla="*/ 84730 h 86059"/>
                <a:gd name="connsiteX14" fmla="*/ 3788 w 76041"/>
                <a:gd name="connsiteY14" fmla="*/ 86121 h 86059"/>
                <a:gd name="connsiteX15" fmla="*/ 61961 w 76041"/>
                <a:gd name="connsiteY15" fmla="*/ 86121 h 86059"/>
                <a:gd name="connsiteX16" fmla="*/ 65932 w 76041"/>
                <a:gd name="connsiteY16" fmla="*/ 83935 h 86059"/>
                <a:gd name="connsiteX17" fmla="*/ 75859 w 76041"/>
                <a:gd name="connsiteY17" fmla="*/ 56706 h 86059"/>
                <a:gd name="connsiteX18" fmla="*/ 76455 w 76041"/>
                <a:gd name="connsiteY18" fmla="*/ 54917 h 86059"/>
                <a:gd name="connsiteX19" fmla="*/ 74866 w 76041"/>
                <a:gd name="connsiteY19" fmla="*/ 53526 h 86059"/>
                <a:gd name="connsiteX20" fmla="*/ 72682 w 76041"/>
                <a:gd name="connsiteY20" fmla="*/ 56309 h 86059"/>
                <a:gd name="connsiteX21" fmla="*/ 41114 w 76041"/>
                <a:gd name="connsiteY21" fmla="*/ 82146 h 86059"/>
                <a:gd name="connsiteX22" fmla="*/ 29400 w 76041"/>
                <a:gd name="connsiteY22" fmla="*/ 82146 h 86059"/>
                <a:gd name="connsiteX23" fmla="*/ 26621 w 76041"/>
                <a:gd name="connsiteY23" fmla="*/ 82146 h 86059"/>
                <a:gd name="connsiteX24" fmla="*/ 24834 w 76041"/>
                <a:gd name="connsiteY24" fmla="*/ 80755 h 86059"/>
                <a:gd name="connsiteX25" fmla="*/ 25628 w 76041"/>
                <a:gd name="connsiteY25" fmla="*/ 77973 h 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041" h="86059">
                  <a:moveTo>
                    <a:pt x="42504" y="9801"/>
                  </a:moveTo>
                  <a:cubicBezTo>
                    <a:pt x="43695" y="5428"/>
                    <a:pt x="44092" y="4037"/>
                    <a:pt x="55806" y="4037"/>
                  </a:cubicBezTo>
                  <a:cubicBezTo>
                    <a:pt x="59579" y="4037"/>
                    <a:pt x="60571" y="4037"/>
                    <a:pt x="60571" y="1652"/>
                  </a:cubicBezTo>
                  <a:cubicBezTo>
                    <a:pt x="60571" y="62"/>
                    <a:pt x="59182" y="62"/>
                    <a:pt x="58586" y="62"/>
                  </a:cubicBezTo>
                  <a:cubicBezTo>
                    <a:pt x="54417" y="62"/>
                    <a:pt x="44092" y="460"/>
                    <a:pt x="39923" y="460"/>
                  </a:cubicBezTo>
                  <a:cubicBezTo>
                    <a:pt x="36151" y="460"/>
                    <a:pt x="27018" y="62"/>
                    <a:pt x="23245" y="62"/>
                  </a:cubicBezTo>
                  <a:cubicBezTo>
                    <a:pt x="22451" y="62"/>
                    <a:pt x="20863" y="62"/>
                    <a:pt x="20863" y="2646"/>
                  </a:cubicBezTo>
                  <a:cubicBezTo>
                    <a:pt x="20863" y="4037"/>
                    <a:pt x="22054" y="4037"/>
                    <a:pt x="24437" y="4037"/>
                  </a:cubicBezTo>
                  <a:cubicBezTo>
                    <a:pt x="24635" y="4037"/>
                    <a:pt x="27018" y="4037"/>
                    <a:pt x="29202" y="4236"/>
                  </a:cubicBezTo>
                  <a:cubicBezTo>
                    <a:pt x="31386" y="4435"/>
                    <a:pt x="32577" y="4633"/>
                    <a:pt x="32577" y="6223"/>
                  </a:cubicBezTo>
                  <a:cubicBezTo>
                    <a:pt x="32577" y="6820"/>
                    <a:pt x="32378" y="7018"/>
                    <a:pt x="31981" y="8608"/>
                  </a:cubicBezTo>
                  <a:lnTo>
                    <a:pt x="15304" y="76383"/>
                  </a:lnTo>
                  <a:cubicBezTo>
                    <a:pt x="13914" y="81153"/>
                    <a:pt x="13715" y="82146"/>
                    <a:pt x="3788" y="82146"/>
                  </a:cubicBezTo>
                  <a:cubicBezTo>
                    <a:pt x="1604" y="82146"/>
                    <a:pt x="413" y="82146"/>
                    <a:pt x="413" y="84730"/>
                  </a:cubicBezTo>
                  <a:cubicBezTo>
                    <a:pt x="413" y="86121"/>
                    <a:pt x="1406" y="86121"/>
                    <a:pt x="3788" y="86121"/>
                  </a:cubicBezTo>
                  <a:lnTo>
                    <a:pt x="61961" y="86121"/>
                  </a:lnTo>
                  <a:cubicBezTo>
                    <a:pt x="65138" y="86121"/>
                    <a:pt x="65138" y="86121"/>
                    <a:pt x="65932" y="83935"/>
                  </a:cubicBezTo>
                  <a:lnTo>
                    <a:pt x="75859" y="56706"/>
                  </a:lnTo>
                  <a:cubicBezTo>
                    <a:pt x="76455" y="55315"/>
                    <a:pt x="76455" y="55116"/>
                    <a:pt x="76455" y="54917"/>
                  </a:cubicBezTo>
                  <a:cubicBezTo>
                    <a:pt x="76455" y="54520"/>
                    <a:pt x="76058" y="53526"/>
                    <a:pt x="74866" y="53526"/>
                  </a:cubicBezTo>
                  <a:cubicBezTo>
                    <a:pt x="73675" y="53526"/>
                    <a:pt x="73675" y="54321"/>
                    <a:pt x="72682" y="56309"/>
                  </a:cubicBezTo>
                  <a:cubicBezTo>
                    <a:pt x="68513" y="67836"/>
                    <a:pt x="62954" y="82146"/>
                    <a:pt x="41114" y="82146"/>
                  </a:cubicBezTo>
                  <a:lnTo>
                    <a:pt x="29400" y="82146"/>
                  </a:lnTo>
                  <a:cubicBezTo>
                    <a:pt x="27613" y="82146"/>
                    <a:pt x="27216" y="82146"/>
                    <a:pt x="26621" y="82146"/>
                  </a:cubicBezTo>
                  <a:cubicBezTo>
                    <a:pt x="25231" y="81948"/>
                    <a:pt x="24834" y="81749"/>
                    <a:pt x="24834" y="80755"/>
                  </a:cubicBezTo>
                  <a:cubicBezTo>
                    <a:pt x="24834" y="80358"/>
                    <a:pt x="24834" y="80159"/>
                    <a:pt x="25628" y="7797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58C24DF-61DB-CE94-0271-08F54A70EC7D}"/>
                </a:ext>
              </a:extLst>
            </p:cNvPr>
            <p:cNvSpPr/>
            <p:nvPr/>
          </p:nvSpPr>
          <p:spPr>
            <a:xfrm>
              <a:off x="3334792" y="4695865"/>
              <a:ext cx="69339" cy="94986"/>
            </a:xfrm>
            <a:custGeom>
              <a:avLst/>
              <a:gdLst>
                <a:gd name="connsiteX0" fmla="*/ 45489 w 45267"/>
                <a:gd name="connsiteY0" fmla="*/ 2647 h 62010"/>
                <a:gd name="connsiteX1" fmla="*/ 45687 w 45267"/>
                <a:gd name="connsiteY1" fmla="*/ 1256 h 62010"/>
                <a:gd name="connsiteX2" fmla="*/ 44298 w 45267"/>
                <a:gd name="connsiteY2" fmla="*/ 64 h 62010"/>
                <a:gd name="connsiteX3" fmla="*/ 32981 w 45267"/>
                <a:gd name="connsiteY3" fmla="*/ 859 h 62010"/>
                <a:gd name="connsiteX4" fmla="*/ 31194 w 45267"/>
                <a:gd name="connsiteY4" fmla="*/ 3045 h 62010"/>
                <a:gd name="connsiteX5" fmla="*/ 33378 w 45267"/>
                <a:gd name="connsiteY5" fmla="*/ 4237 h 62010"/>
                <a:gd name="connsiteX6" fmla="*/ 37547 w 45267"/>
                <a:gd name="connsiteY6" fmla="*/ 5430 h 62010"/>
                <a:gd name="connsiteX7" fmla="*/ 37349 w 45267"/>
                <a:gd name="connsiteY7" fmla="*/ 7417 h 62010"/>
                <a:gd name="connsiteX8" fmla="*/ 32187 w 45267"/>
                <a:gd name="connsiteY8" fmla="*/ 27491 h 62010"/>
                <a:gd name="connsiteX9" fmla="*/ 23252 w 45267"/>
                <a:gd name="connsiteY9" fmla="*/ 22324 h 62010"/>
                <a:gd name="connsiteX10" fmla="*/ 420 w 45267"/>
                <a:gd name="connsiteY10" fmla="*/ 47565 h 62010"/>
                <a:gd name="connsiteX11" fmla="*/ 13722 w 45267"/>
                <a:gd name="connsiteY11" fmla="*/ 62074 h 62010"/>
                <a:gd name="connsiteX12" fmla="*/ 26230 w 45267"/>
                <a:gd name="connsiteY12" fmla="*/ 55913 h 62010"/>
                <a:gd name="connsiteX13" fmla="*/ 35363 w 45267"/>
                <a:gd name="connsiteY13" fmla="*/ 62074 h 62010"/>
                <a:gd name="connsiteX14" fmla="*/ 42312 w 45267"/>
                <a:gd name="connsiteY14" fmla="*/ 57503 h 62010"/>
                <a:gd name="connsiteX15" fmla="*/ 45489 w 45267"/>
                <a:gd name="connsiteY15" fmla="*/ 48758 h 62010"/>
                <a:gd name="connsiteX16" fmla="*/ 43901 w 45267"/>
                <a:gd name="connsiteY16" fmla="*/ 47565 h 62010"/>
                <a:gd name="connsiteX17" fmla="*/ 42114 w 45267"/>
                <a:gd name="connsiteY17" fmla="*/ 50149 h 62010"/>
                <a:gd name="connsiteX18" fmla="*/ 35562 w 45267"/>
                <a:gd name="connsiteY18" fmla="*/ 59689 h 62010"/>
                <a:gd name="connsiteX19" fmla="*/ 32782 w 45267"/>
                <a:gd name="connsiteY19" fmla="*/ 55316 h 62010"/>
                <a:gd name="connsiteX20" fmla="*/ 33179 w 45267"/>
                <a:gd name="connsiteY20" fmla="*/ 51739 h 62010"/>
                <a:gd name="connsiteX21" fmla="*/ 26627 w 45267"/>
                <a:gd name="connsiteY21" fmla="*/ 50149 h 62010"/>
                <a:gd name="connsiteX22" fmla="*/ 22061 w 45267"/>
                <a:gd name="connsiteY22" fmla="*/ 56111 h 62010"/>
                <a:gd name="connsiteX23" fmla="*/ 13921 w 45267"/>
                <a:gd name="connsiteY23" fmla="*/ 59689 h 62010"/>
                <a:gd name="connsiteX24" fmla="*/ 7567 w 45267"/>
                <a:gd name="connsiteY24" fmla="*/ 51143 h 62010"/>
                <a:gd name="connsiteX25" fmla="*/ 12134 w 45267"/>
                <a:gd name="connsiteY25" fmla="*/ 33255 h 62010"/>
                <a:gd name="connsiteX26" fmla="*/ 23252 w 45267"/>
                <a:gd name="connsiteY26" fmla="*/ 24907 h 62010"/>
                <a:gd name="connsiteX27" fmla="*/ 30995 w 45267"/>
                <a:gd name="connsiteY27" fmla="*/ 32460 h 62010"/>
                <a:gd name="connsiteX28" fmla="*/ 30797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489" y="2647"/>
                  </a:moveTo>
                  <a:cubicBezTo>
                    <a:pt x="45489" y="2449"/>
                    <a:pt x="45687" y="1455"/>
                    <a:pt x="45687" y="1256"/>
                  </a:cubicBezTo>
                  <a:cubicBezTo>
                    <a:pt x="45687" y="859"/>
                    <a:pt x="45489" y="64"/>
                    <a:pt x="44298" y="64"/>
                  </a:cubicBezTo>
                  <a:cubicBezTo>
                    <a:pt x="42511" y="64"/>
                    <a:pt x="35165" y="660"/>
                    <a:pt x="32981" y="859"/>
                  </a:cubicBezTo>
                  <a:cubicBezTo>
                    <a:pt x="32385" y="1057"/>
                    <a:pt x="31194" y="1057"/>
                    <a:pt x="31194" y="3045"/>
                  </a:cubicBezTo>
                  <a:cubicBezTo>
                    <a:pt x="31194" y="4237"/>
                    <a:pt x="32385" y="4237"/>
                    <a:pt x="33378" y="4237"/>
                  </a:cubicBezTo>
                  <a:cubicBezTo>
                    <a:pt x="37547" y="4237"/>
                    <a:pt x="37547" y="4834"/>
                    <a:pt x="37547" y="5430"/>
                  </a:cubicBezTo>
                  <a:cubicBezTo>
                    <a:pt x="37547" y="6026"/>
                    <a:pt x="37547" y="6622"/>
                    <a:pt x="37349" y="7417"/>
                  </a:cubicBezTo>
                  <a:lnTo>
                    <a:pt x="32187" y="27491"/>
                  </a:lnTo>
                  <a:cubicBezTo>
                    <a:pt x="30400" y="24709"/>
                    <a:pt x="27422" y="22324"/>
                    <a:pt x="23252" y="22324"/>
                  </a:cubicBezTo>
                  <a:cubicBezTo>
                    <a:pt x="11935" y="22324"/>
                    <a:pt x="420" y="34845"/>
                    <a:pt x="420" y="47565"/>
                  </a:cubicBezTo>
                  <a:cubicBezTo>
                    <a:pt x="420" y="56111"/>
                    <a:pt x="6177" y="62074"/>
                    <a:pt x="13722" y="62074"/>
                  </a:cubicBezTo>
                  <a:cubicBezTo>
                    <a:pt x="18487" y="62074"/>
                    <a:pt x="22656" y="59490"/>
                    <a:pt x="26230" y="55913"/>
                  </a:cubicBezTo>
                  <a:cubicBezTo>
                    <a:pt x="28017" y="61279"/>
                    <a:pt x="32981" y="62074"/>
                    <a:pt x="35363" y="62074"/>
                  </a:cubicBezTo>
                  <a:cubicBezTo>
                    <a:pt x="38540" y="62074"/>
                    <a:pt x="40724" y="60285"/>
                    <a:pt x="42312" y="57503"/>
                  </a:cubicBezTo>
                  <a:cubicBezTo>
                    <a:pt x="44298" y="54124"/>
                    <a:pt x="45489" y="48956"/>
                    <a:pt x="45489" y="48758"/>
                  </a:cubicBezTo>
                  <a:cubicBezTo>
                    <a:pt x="45489" y="47565"/>
                    <a:pt x="44298" y="47565"/>
                    <a:pt x="43901" y="47565"/>
                  </a:cubicBezTo>
                  <a:cubicBezTo>
                    <a:pt x="42709" y="47565"/>
                    <a:pt x="42709" y="47963"/>
                    <a:pt x="42114" y="50149"/>
                  </a:cubicBezTo>
                  <a:cubicBezTo>
                    <a:pt x="40922" y="54521"/>
                    <a:pt x="39334" y="59689"/>
                    <a:pt x="35562" y="59689"/>
                  </a:cubicBezTo>
                  <a:cubicBezTo>
                    <a:pt x="33378" y="59689"/>
                    <a:pt x="32782" y="57701"/>
                    <a:pt x="32782" y="55316"/>
                  </a:cubicBezTo>
                  <a:cubicBezTo>
                    <a:pt x="32782" y="53726"/>
                    <a:pt x="32782" y="52931"/>
                    <a:pt x="33179" y="51739"/>
                  </a:cubicBezTo>
                  <a:close/>
                  <a:moveTo>
                    <a:pt x="26627" y="50149"/>
                  </a:moveTo>
                  <a:cubicBezTo>
                    <a:pt x="26032" y="52733"/>
                    <a:pt x="24046" y="54521"/>
                    <a:pt x="22061" y="56111"/>
                  </a:cubicBezTo>
                  <a:cubicBezTo>
                    <a:pt x="21267" y="56906"/>
                    <a:pt x="17891" y="59689"/>
                    <a:pt x="13921" y="59689"/>
                  </a:cubicBezTo>
                  <a:cubicBezTo>
                    <a:pt x="10744" y="59689"/>
                    <a:pt x="7567" y="57304"/>
                    <a:pt x="7567" y="51143"/>
                  </a:cubicBezTo>
                  <a:cubicBezTo>
                    <a:pt x="7567" y="46373"/>
                    <a:pt x="10148" y="36833"/>
                    <a:pt x="12134" y="33255"/>
                  </a:cubicBezTo>
                  <a:cubicBezTo>
                    <a:pt x="16303" y="26100"/>
                    <a:pt x="20671" y="24907"/>
                    <a:pt x="23252" y="24907"/>
                  </a:cubicBezTo>
                  <a:cubicBezTo>
                    <a:pt x="29407" y="24907"/>
                    <a:pt x="30995" y="31466"/>
                    <a:pt x="30995" y="32460"/>
                  </a:cubicBezTo>
                  <a:cubicBezTo>
                    <a:pt x="30995" y="32858"/>
                    <a:pt x="30797" y="33454"/>
                    <a:pt x="30797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D8D2846-6E33-8ED0-DDA3-2FFDF30D4D29}"/>
                </a:ext>
              </a:extLst>
            </p:cNvPr>
            <p:cNvSpPr/>
            <p:nvPr/>
          </p:nvSpPr>
          <p:spPr>
            <a:xfrm>
              <a:off x="3476023" y="4702223"/>
              <a:ext cx="20376" cy="20397"/>
            </a:xfrm>
            <a:custGeom>
              <a:avLst/>
              <a:gdLst>
                <a:gd name="connsiteX0" fmla="*/ 13729 w 13302"/>
                <a:gd name="connsiteY0" fmla="*/ 6621 h 13316"/>
                <a:gd name="connsiteX1" fmla="*/ 6978 w 13302"/>
                <a:gd name="connsiteY1" fmla="*/ 62 h 13316"/>
                <a:gd name="connsiteX2" fmla="*/ 427 w 13302"/>
                <a:gd name="connsiteY2" fmla="*/ 6621 h 13316"/>
                <a:gd name="connsiteX3" fmla="*/ 6978 w 13302"/>
                <a:gd name="connsiteY3" fmla="*/ 13378 h 13316"/>
                <a:gd name="connsiteX4" fmla="*/ 13729 w 13302"/>
                <a:gd name="connsiteY4" fmla="*/ 6621 h 1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2" h="13316">
                  <a:moveTo>
                    <a:pt x="13729" y="6621"/>
                  </a:moveTo>
                  <a:cubicBezTo>
                    <a:pt x="13729" y="3043"/>
                    <a:pt x="10751" y="62"/>
                    <a:pt x="6978" y="62"/>
                  </a:cubicBezTo>
                  <a:cubicBezTo>
                    <a:pt x="3405" y="62"/>
                    <a:pt x="427" y="3043"/>
                    <a:pt x="427" y="6621"/>
                  </a:cubicBezTo>
                  <a:cubicBezTo>
                    <a:pt x="427" y="10397"/>
                    <a:pt x="3405" y="13378"/>
                    <a:pt x="6978" y="13378"/>
                  </a:cubicBezTo>
                  <a:cubicBezTo>
                    <a:pt x="10751" y="13378"/>
                    <a:pt x="13729" y="10397"/>
                    <a:pt x="13729" y="662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B0DB3FC-1AAE-8849-57D6-71DD84698F63}"/>
                </a:ext>
              </a:extLst>
            </p:cNvPr>
            <p:cNvSpPr/>
            <p:nvPr/>
          </p:nvSpPr>
          <p:spPr>
            <a:xfrm>
              <a:off x="3561167" y="4633115"/>
              <a:ext cx="51093" cy="129693"/>
            </a:xfrm>
            <a:custGeom>
              <a:avLst/>
              <a:gdLst>
                <a:gd name="connsiteX0" fmla="*/ 32595 w 33355"/>
                <a:gd name="connsiteY0" fmla="*/ 4633 h 84668"/>
                <a:gd name="connsiteX1" fmla="*/ 28029 w 33355"/>
                <a:gd name="connsiteY1" fmla="*/ 62 h 84668"/>
                <a:gd name="connsiteX2" fmla="*/ 21080 w 33355"/>
                <a:gd name="connsiteY2" fmla="*/ 6820 h 84668"/>
                <a:gd name="connsiteX3" fmla="*/ 25845 w 33355"/>
                <a:gd name="connsiteY3" fmla="*/ 11192 h 84668"/>
                <a:gd name="connsiteX4" fmla="*/ 32595 w 33355"/>
                <a:gd name="connsiteY4" fmla="*/ 4633 h 84668"/>
                <a:gd name="connsiteX5" fmla="*/ 23065 w 33355"/>
                <a:gd name="connsiteY5" fmla="*/ 51936 h 84668"/>
                <a:gd name="connsiteX6" fmla="*/ 25845 w 33355"/>
                <a:gd name="connsiteY6" fmla="*/ 44582 h 84668"/>
                <a:gd name="connsiteX7" fmla="*/ 27433 w 33355"/>
                <a:gd name="connsiteY7" fmla="*/ 38024 h 84668"/>
                <a:gd name="connsiteX8" fmla="*/ 17109 w 33355"/>
                <a:gd name="connsiteY8" fmla="*/ 27688 h 84668"/>
                <a:gd name="connsiteX9" fmla="*/ 432 w 33355"/>
                <a:gd name="connsiteY9" fmla="*/ 46967 h 84668"/>
                <a:gd name="connsiteX10" fmla="*/ 2020 w 33355"/>
                <a:gd name="connsiteY10" fmla="*/ 48359 h 84668"/>
                <a:gd name="connsiteX11" fmla="*/ 4005 w 33355"/>
                <a:gd name="connsiteY11" fmla="*/ 45974 h 84668"/>
                <a:gd name="connsiteX12" fmla="*/ 16712 w 33355"/>
                <a:gd name="connsiteY12" fmla="*/ 30471 h 84668"/>
                <a:gd name="connsiteX13" fmla="*/ 19889 w 33355"/>
                <a:gd name="connsiteY13" fmla="*/ 34446 h 84668"/>
                <a:gd name="connsiteX14" fmla="*/ 18499 w 33355"/>
                <a:gd name="connsiteY14" fmla="*/ 41005 h 84668"/>
                <a:gd name="connsiteX15" fmla="*/ 9763 w 33355"/>
                <a:gd name="connsiteY15" fmla="*/ 64259 h 84668"/>
                <a:gd name="connsiteX16" fmla="*/ 6983 w 33355"/>
                <a:gd name="connsiteY16" fmla="*/ 74395 h 84668"/>
                <a:gd name="connsiteX17" fmla="*/ 17308 w 33355"/>
                <a:gd name="connsiteY17" fmla="*/ 84730 h 84668"/>
                <a:gd name="connsiteX18" fmla="*/ 33787 w 33355"/>
                <a:gd name="connsiteY18" fmla="*/ 65253 h 84668"/>
                <a:gd name="connsiteX19" fmla="*/ 32198 w 33355"/>
                <a:gd name="connsiteY19" fmla="*/ 64060 h 84668"/>
                <a:gd name="connsiteX20" fmla="*/ 30411 w 33355"/>
                <a:gd name="connsiteY20" fmla="*/ 66246 h 84668"/>
                <a:gd name="connsiteX21" fmla="*/ 17506 w 33355"/>
                <a:gd name="connsiteY21" fmla="*/ 81948 h 84668"/>
                <a:gd name="connsiteX22" fmla="*/ 14528 w 33355"/>
                <a:gd name="connsiteY22" fmla="*/ 77774 h 84668"/>
                <a:gd name="connsiteX23" fmla="*/ 18102 w 33355"/>
                <a:gd name="connsiteY23" fmla="*/ 65253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95" y="4633"/>
                  </a:moveTo>
                  <a:cubicBezTo>
                    <a:pt x="32595" y="2050"/>
                    <a:pt x="30809" y="62"/>
                    <a:pt x="28029" y="62"/>
                  </a:cubicBezTo>
                  <a:cubicBezTo>
                    <a:pt x="24455" y="62"/>
                    <a:pt x="21080" y="3242"/>
                    <a:pt x="21080" y="6820"/>
                  </a:cubicBezTo>
                  <a:cubicBezTo>
                    <a:pt x="21080" y="9205"/>
                    <a:pt x="22867" y="11192"/>
                    <a:pt x="25845" y="11192"/>
                  </a:cubicBezTo>
                  <a:cubicBezTo>
                    <a:pt x="28823" y="11192"/>
                    <a:pt x="32595" y="8410"/>
                    <a:pt x="32595" y="4633"/>
                  </a:cubicBezTo>
                  <a:close/>
                  <a:moveTo>
                    <a:pt x="23065" y="51936"/>
                  </a:moveTo>
                  <a:cubicBezTo>
                    <a:pt x="24455" y="48359"/>
                    <a:pt x="24455" y="47961"/>
                    <a:pt x="25845" y="44582"/>
                  </a:cubicBezTo>
                  <a:cubicBezTo>
                    <a:pt x="26838" y="42197"/>
                    <a:pt x="27433" y="40409"/>
                    <a:pt x="27433" y="38024"/>
                  </a:cubicBezTo>
                  <a:cubicBezTo>
                    <a:pt x="27433" y="32260"/>
                    <a:pt x="23462" y="27688"/>
                    <a:pt x="17109" y="27688"/>
                  </a:cubicBezTo>
                  <a:cubicBezTo>
                    <a:pt x="5197" y="27688"/>
                    <a:pt x="432" y="45974"/>
                    <a:pt x="432" y="46967"/>
                  </a:cubicBezTo>
                  <a:cubicBezTo>
                    <a:pt x="432" y="48359"/>
                    <a:pt x="1821" y="48359"/>
                    <a:pt x="2020" y="48359"/>
                  </a:cubicBezTo>
                  <a:cubicBezTo>
                    <a:pt x="3211" y="48359"/>
                    <a:pt x="3410" y="47961"/>
                    <a:pt x="4005" y="45974"/>
                  </a:cubicBezTo>
                  <a:cubicBezTo>
                    <a:pt x="7381" y="34247"/>
                    <a:pt x="12543" y="30471"/>
                    <a:pt x="16712" y="30471"/>
                  </a:cubicBezTo>
                  <a:cubicBezTo>
                    <a:pt x="17705" y="30471"/>
                    <a:pt x="19889" y="30471"/>
                    <a:pt x="19889" y="34446"/>
                  </a:cubicBezTo>
                  <a:cubicBezTo>
                    <a:pt x="19889" y="37030"/>
                    <a:pt x="19095" y="39812"/>
                    <a:pt x="18499" y="41005"/>
                  </a:cubicBezTo>
                  <a:cubicBezTo>
                    <a:pt x="17506" y="44185"/>
                    <a:pt x="11748" y="58892"/>
                    <a:pt x="9763" y="64259"/>
                  </a:cubicBezTo>
                  <a:cubicBezTo>
                    <a:pt x="8572" y="67638"/>
                    <a:pt x="6983" y="71811"/>
                    <a:pt x="6983" y="74395"/>
                  </a:cubicBezTo>
                  <a:cubicBezTo>
                    <a:pt x="6983" y="80358"/>
                    <a:pt x="11153" y="84730"/>
                    <a:pt x="17308" y="84730"/>
                  </a:cubicBezTo>
                  <a:cubicBezTo>
                    <a:pt x="29022" y="84730"/>
                    <a:pt x="33787" y="66445"/>
                    <a:pt x="33787" y="65253"/>
                  </a:cubicBezTo>
                  <a:cubicBezTo>
                    <a:pt x="33787" y="64060"/>
                    <a:pt x="32595" y="64060"/>
                    <a:pt x="32198" y="64060"/>
                  </a:cubicBezTo>
                  <a:cubicBezTo>
                    <a:pt x="31007" y="64060"/>
                    <a:pt x="31007" y="64458"/>
                    <a:pt x="30411" y="66246"/>
                  </a:cubicBezTo>
                  <a:cubicBezTo>
                    <a:pt x="28029" y="74196"/>
                    <a:pt x="23860" y="81948"/>
                    <a:pt x="17506" y="81948"/>
                  </a:cubicBezTo>
                  <a:cubicBezTo>
                    <a:pt x="15322" y="81948"/>
                    <a:pt x="14528" y="80755"/>
                    <a:pt x="14528" y="77774"/>
                  </a:cubicBezTo>
                  <a:cubicBezTo>
                    <a:pt x="14528" y="74594"/>
                    <a:pt x="15322" y="72805"/>
                    <a:pt x="18102" y="652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1EEC19-3BFC-D473-62F0-F0A8D8674D1C}"/>
                </a:ext>
              </a:extLst>
            </p:cNvPr>
            <p:cNvSpPr/>
            <p:nvPr/>
          </p:nvSpPr>
          <p:spPr>
            <a:xfrm>
              <a:off x="3630310" y="4695865"/>
              <a:ext cx="69339" cy="94986"/>
            </a:xfrm>
            <a:custGeom>
              <a:avLst/>
              <a:gdLst>
                <a:gd name="connsiteX0" fmla="*/ 45504 w 45267"/>
                <a:gd name="connsiteY0" fmla="*/ 2647 h 62010"/>
                <a:gd name="connsiteX1" fmla="*/ 45703 w 45267"/>
                <a:gd name="connsiteY1" fmla="*/ 1256 h 62010"/>
                <a:gd name="connsiteX2" fmla="*/ 44313 w 45267"/>
                <a:gd name="connsiteY2" fmla="*/ 64 h 62010"/>
                <a:gd name="connsiteX3" fmla="*/ 32996 w 45267"/>
                <a:gd name="connsiteY3" fmla="*/ 859 h 62010"/>
                <a:gd name="connsiteX4" fmla="*/ 31209 w 45267"/>
                <a:gd name="connsiteY4" fmla="*/ 3045 h 62010"/>
                <a:gd name="connsiteX5" fmla="*/ 33393 w 45267"/>
                <a:gd name="connsiteY5" fmla="*/ 4237 h 62010"/>
                <a:gd name="connsiteX6" fmla="*/ 37562 w 45267"/>
                <a:gd name="connsiteY6" fmla="*/ 5430 h 62010"/>
                <a:gd name="connsiteX7" fmla="*/ 37364 w 45267"/>
                <a:gd name="connsiteY7" fmla="*/ 7417 h 62010"/>
                <a:gd name="connsiteX8" fmla="*/ 32202 w 45267"/>
                <a:gd name="connsiteY8" fmla="*/ 27491 h 62010"/>
                <a:gd name="connsiteX9" fmla="*/ 23267 w 45267"/>
                <a:gd name="connsiteY9" fmla="*/ 22324 h 62010"/>
                <a:gd name="connsiteX10" fmla="*/ 435 w 45267"/>
                <a:gd name="connsiteY10" fmla="*/ 47565 h 62010"/>
                <a:gd name="connsiteX11" fmla="*/ 13737 w 45267"/>
                <a:gd name="connsiteY11" fmla="*/ 62074 h 62010"/>
                <a:gd name="connsiteX12" fmla="*/ 26245 w 45267"/>
                <a:gd name="connsiteY12" fmla="*/ 55913 h 62010"/>
                <a:gd name="connsiteX13" fmla="*/ 35378 w 45267"/>
                <a:gd name="connsiteY13" fmla="*/ 62074 h 62010"/>
                <a:gd name="connsiteX14" fmla="*/ 42327 w 45267"/>
                <a:gd name="connsiteY14" fmla="*/ 57503 h 62010"/>
                <a:gd name="connsiteX15" fmla="*/ 45504 w 45267"/>
                <a:gd name="connsiteY15" fmla="*/ 48758 h 62010"/>
                <a:gd name="connsiteX16" fmla="*/ 43916 w 45267"/>
                <a:gd name="connsiteY16" fmla="*/ 47565 h 62010"/>
                <a:gd name="connsiteX17" fmla="*/ 42129 w 45267"/>
                <a:gd name="connsiteY17" fmla="*/ 50149 h 62010"/>
                <a:gd name="connsiteX18" fmla="*/ 35577 w 45267"/>
                <a:gd name="connsiteY18" fmla="*/ 59689 h 62010"/>
                <a:gd name="connsiteX19" fmla="*/ 32797 w 45267"/>
                <a:gd name="connsiteY19" fmla="*/ 55316 h 62010"/>
                <a:gd name="connsiteX20" fmla="*/ 33194 w 45267"/>
                <a:gd name="connsiteY20" fmla="*/ 51739 h 62010"/>
                <a:gd name="connsiteX21" fmla="*/ 26643 w 45267"/>
                <a:gd name="connsiteY21" fmla="*/ 50149 h 62010"/>
                <a:gd name="connsiteX22" fmla="*/ 22076 w 45267"/>
                <a:gd name="connsiteY22" fmla="*/ 56111 h 62010"/>
                <a:gd name="connsiteX23" fmla="*/ 13936 w 45267"/>
                <a:gd name="connsiteY23" fmla="*/ 59689 h 62010"/>
                <a:gd name="connsiteX24" fmla="*/ 7582 w 45267"/>
                <a:gd name="connsiteY24" fmla="*/ 51143 h 62010"/>
                <a:gd name="connsiteX25" fmla="*/ 12149 w 45267"/>
                <a:gd name="connsiteY25" fmla="*/ 33255 h 62010"/>
                <a:gd name="connsiteX26" fmla="*/ 23267 w 45267"/>
                <a:gd name="connsiteY26" fmla="*/ 24907 h 62010"/>
                <a:gd name="connsiteX27" fmla="*/ 31010 w 45267"/>
                <a:gd name="connsiteY27" fmla="*/ 32460 h 62010"/>
                <a:gd name="connsiteX28" fmla="*/ 30812 w 45267"/>
                <a:gd name="connsiteY28" fmla="*/ 33653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267" h="62010">
                  <a:moveTo>
                    <a:pt x="45504" y="2647"/>
                  </a:moveTo>
                  <a:cubicBezTo>
                    <a:pt x="45504" y="2449"/>
                    <a:pt x="45703" y="1455"/>
                    <a:pt x="45703" y="1256"/>
                  </a:cubicBezTo>
                  <a:cubicBezTo>
                    <a:pt x="45703" y="859"/>
                    <a:pt x="45504" y="64"/>
                    <a:pt x="44313" y="64"/>
                  </a:cubicBezTo>
                  <a:cubicBezTo>
                    <a:pt x="42526" y="64"/>
                    <a:pt x="35180" y="660"/>
                    <a:pt x="32996" y="859"/>
                  </a:cubicBezTo>
                  <a:cubicBezTo>
                    <a:pt x="32400" y="1057"/>
                    <a:pt x="31209" y="1057"/>
                    <a:pt x="31209" y="3045"/>
                  </a:cubicBezTo>
                  <a:cubicBezTo>
                    <a:pt x="31209" y="4237"/>
                    <a:pt x="32400" y="4237"/>
                    <a:pt x="33393" y="4237"/>
                  </a:cubicBezTo>
                  <a:cubicBezTo>
                    <a:pt x="37562" y="4237"/>
                    <a:pt x="37562" y="4834"/>
                    <a:pt x="37562" y="5430"/>
                  </a:cubicBezTo>
                  <a:cubicBezTo>
                    <a:pt x="37562" y="6026"/>
                    <a:pt x="37562" y="6622"/>
                    <a:pt x="37364" y="7417"/>
                  </a:cubicBezTo>
                  <a:lnTo>
                    <a:pt x="32202" y="27491"/>
                  </a:lnTo>
                  <a:cubicBezTo>
                    <a:pt x="30415" y="24709"/>
                    <a:pt x="27437" y="22324"/>
                    <a:pt x="23267" y="22324"/>
                  </a:cubicBezTo>
                  <a:cubicBezTo>
                    <a:pt x="11950" y="22324"/>
                    <a:pt x="435" y="34845"/>
                    <a:pt x="435" y="47565"/>
                  </a:cubicBezTo>
                  <a:cubicBezTo>
                    <a:pt x="435" y="56111"/>
                    <a:pt x="6193" y="62074"/>
                    <a:pt x="13737" y="62074"/>
                  </a:cubicBezTo>
                  <a:cubicBezTo>
                    <a:pt x="18502" y="62074"/>
                    <a:pt x="22672" y="59490"/>
                    <a:pt x="26245" y="55913"/>
                  </a:cubicBezTo>
                  <a:cubicBezTo>
                    <a:pt x="28032" y="61279"/>
                    <a:pt x="32996" y="62074"/>
                    <a:pt x="35378" y="62074"/>
                  </a:cubicBezTo>
                  <a:cubicBezTo>
                    <a:pt x="38555" y="62074"/>
                    <a:pt x="40739" y="60285"/>
                    <a:pt x="42327" y="57503"/>
                  </a:cubicBezTo>
                  <a:cubicBezTo>
                    <a:pt x="44313" y="54124"/>
                    <a:pt x="45504" y="48956"/>
                    <a:pt x="45504" y="48758"/>
                  </a:cubicBezTo>
                  <a:cubicBezTo>
                    <a:pt x="45504" y="47565"/>
                    <a:pt x="44313" y="47565"/>
                    <a:pt x="43916" y="47565"/>
                  </a:cubicBezTo>
                  <a:cubicBezTo>
                    <a:pt x="42724" y="47565"/>
                    <a:pt x="42724" y="47963"/>
                    <a:pt x="42129" y="50149"/>
                  </a:cubicBezTo>
                  <a:cubicBezTo>
                    <a:pt x="40938" y="54521"/>
                    <a:pt x="39349" y="59689"/>
                    <a:pt x="35577" y="59689"/>
                  </a:cubicBezTo>
                  <a:cubicBezTo>
                    <a:pt x="33393" y="59689"/>
                    <a:pt x="32797" y="57701"/>
                    <a:pt x="32797" y="55316"/>
                  </a:cubicBezTo>
                  <a:cubicBezTo>
                    <a:pt x="32797" y="53726"/>
                    <a:pt x="32797" y="52931"/>
                    <a:pt x="33194" y="51739"/>
                  </a:cubicBezTo>
                  <a:close/>
                  <a:moveTo>
                    <a:pt x="26643" y="50149"/>
                  </a:moveTo>
                  <a:cubicBezTo>
                    <a:pt x="26047" y="52733"/>
                    <a:pt x="24061" y="54521"/>
                    <a:pt x="22076" y="56111"/>
                  </a:cubicBezTo>
                  <a:cubicBezTo>
                    <a:pt x="21282" y="56906"/>
                    <a:pt x="17907" y="59689"/>
                    <a:pt x="13936" y="59689"/>
                  </a:cubicBezTo>
                  <a:cubicBezTo>
                    <a:pt x="10759" y="59689"/>
                    <a:pt x="7582" y="57304"/>
                    <a:pt x="7582" y="51143"/>
                  </a:cubicBezTo>
                  <a:cubicBezTo>
                    <a:pt x="7582" y="46373"/>
                    <a:pt x="10164" y="36833"/>
                    <a:pt x="12149" y="33255"/>
                  </a:cubicBezTo>
                  <a:cubicBezTo>
                    <a:pt x="16318" y="26100"/>
                    <a:pt x="20686" y="24907"/>
                    <a:pt x="23267" y="24907"/>
                  </a:cubicBezTo>
                  <a:cubicBezTo>
                    <a:pt x="29422" y="24907"/>
                    <a:pt x="31010" y="31466"/>
                    <a:pt x="31010" y="32460"/>
                  </a:cubicBezTo>
                  <a:cubicBezTo>
                    <a:pt x="31010" y="32858"/>
                    <a:pt x="30812" y="33454"/>
                    <a:pt x="30812" y="33653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4681EA-DA84-84BA-EAE9-726515F19907}"/>
                </a:ext>
              </a:extLst>
            </p:cNvPr>
            <p:cNvSpPr/>
            <p:nvPr/>
          </p:nvSpPr>
          <p:spPr>
            <a:xfrm flipV="1">
              <a:off x="3600869" y="5454967"/>
              <a:ext cx="460747" cy="461156"/>
            </a:xfrm>
            <a:custGeom>
              <a:avLst/>
              <a:gdLst>
                <a:gd name="connsiteX0" fmla="*/ 301067 w 300791"/>
                <a:gd name="connsiteY0" fmla="*/ 150642 h 301058"/>
                <a:gd name="connsiteX1" fmla="*/ 150671 w 300791"/>
                <a:gd name="connsiteY1" fmla="*/ 301197 h 301058"/>
                <a:gd name="connsiteX2" fmla="*/ 276 w 300791"/>
                <a:gd name="connsiteY2" fmla="*/ 150642 h 301058"/>
                <a:gd name="connsiteX3" fmla="*/ 150671 w 300791"/>
                <a:gd name="connsiteY3" fmla="*/ 138 h 301058"/>
                <a:gd name="connsiteX4" fmla="*/ 301067 w 300791"/>
                <a:gd name="connsiteY4" fmla="*/ 150642 h 30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91" h="301058">
                  <a:moveTo>
                    <a:pt x="301067" y="150642"/>
                  </a:moveTo>
                  <a:cubicBezTo>
                    <a:pt x="301067" y="233820"/>
                    <a:pt x="233712" y="301197"/>
                    <a:pt x="150671" y="301197"/>
                  </a:cubicBezTo>
                  <a:cubicBezTo>
                    <a:pt x="67581" y="301197"/>
                    <a:pt x="276" y="233820"/>
                    <a:pt x="276" y="150642"/>
                  </a:cubicBezTo>
                  <a:cubicBezTo>
                    <a:pt x="276" y="67515"/>
                    <a:pt x="67581" y="138"/>
                    <a:pt x="150671" y="138"/>
                  </a:cubicBezTo>
                  <a:cubicBezTo>
                    <a:pt x="233712" y="138"/>
                    <a:pt x="301067" y="67515"/>
                    <a:pt x="301067" y="150642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D68EF8A-64E8-8F8F-8DE6-3200A08B65AF}"/>
                </a:ext>
              </a:extLst>
            </p:cNvPr>
            <p:cNvSpPr/>
            <p:nvPr/>
          </p:nvSpPr>
          <p:spPr>
            <a:xfrm>
              <a:off x="3772327" y="5778820"/>
              <a:ext cx="117695" cy="7610"/>
            </a:xfrm>
            <a:custGeom>
              <a:avLst/>
              <a:gdLst>
                <a:gd name="connsiteX0" fmla="*/ 72910 w 76835"/>
                <a:gd name="connsiteY0" fmla="*/ 5086 h 4968"/>
                <a:gd name="connsiteX1" fmla="*/ 77278 w 76835"/>
                <a:gd name="connsiteY1" fmla="*/ 2502 h 4968"/>
                <a:gd name="connsiteX2" fmla="*/ 72910 w 76835"/>
                <a:gd name="connsiteY2" fmla="*/ 117 h 4968"/>
                <a:gd name="connsiteX3" fmla="*/ 4810 w 76835"/>
                <a:gd name="connsiteY3" fmla="*/ 117 h 4968"/>
                <a:gd name="connsiteX4" fmla="*/ 442 w 76835"/>
                <a:gd name="connsiteY4" fmla="*/ 2502 h 4968"/>
                <a:gd name="connsiteX5" fmla="*/ 4810 w 76835"/>
                <a:gd name="connsiteY5" fmla="*/ 5086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910" y="5086"/>
                  </a:moveTo>
                  <a:cubicBezTo>
                    <a:pt x="75094" y="5086"/>
                    <a:pt x="77278" y="5086"/>
                    <a:pt x="77278" y="2502"/>
                  </a:cubicBezTo>
                  <a:cubicBezTo>
                    <a:pt x="77278" y="117"/>
                    <a:pt x="75094" y="117"/>
                    <a:pt x="72910" y="117"/>
                  </a:cubicBezTo>
                  <a:lnTo>
                    <a:pt x="4810" y="117"/>
                  </a:lnTo>
                  <a:cubicBezTo>
                    <a:pt x="2626" y="117"/>
                    <a:pt x="442" y="117"/>
                    <a:pt x="442" y="2502"/>
                  </a:cubicBezTo>
                  <a:cubicBezTo>
                    <a:pt x="442" y="5086"/>
                    <a:pt x="2626" y="5086"/>
                    <a:pt x="4810" y="5086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BA3CFA-31CB-198A-6BA7-E1AA887AE137}"/>
                </a:ext>
              </a:extLst>
            </p:cNvPr>
            <p:cNvSpPr/>
            <p:nvPr/>
          </p:nvSpPr>
          <p:spPr>
            <a:xfrm>
              <a:off x="3767157" y="5524038"/>
              <a:ext cx="128036" cy="128779"/>
            </a:xfrm>
            <a:custGeom>
              <a:avLst/>
              <a:gdLst>
                <a:gd name="connsiteX0" fmla="*/ 44717 w 83586"/>
                <a:gd name="connsiteY0" fmla="*/ 44627 h 84071"/>
                <a:gd name="connsiteX1" fmla="*/ 79859 w 83586"/>
                <a:gd name="connsiteY1" fmla="*/ 44627 h 84071"/>
                <a:gd name="connsiteX2" fmla="*/ 84028 w 83586"/>
                <a:gd name="connsiteY2" fmla="*/ 42044 h 84071"/>
                <a:gd name="connsiteX3" fmla="*/ 79859 w 83586"/>
                <a:gd name="connsiteY3" fmla="*/ 39659 h 84071"/>
                <a:gd name="connsiteX4" fmla="*/ 44717 w 83586"/>
                <a:gd name="connsiteY4" fmla="*/ 39659 h 84071"/>
                <a:gd name="connsiteX5" fmla="*/ 44717 w 83586"/>
                <a:gd name="connsiteY5" fmla="*/ 4281 h 84071"/>
                <a:gd name="connsiteX6" fmla="*/ 42334 w 83586"/>
                <a:gd name="connsiteY6" fmla="*/ 107 h 84071"/>
                <a:gd name="connsiteX7" fmla="*/ 39753 w 83586"/>
                <a:gd name="connsiteY7" fmla="*/ 4281 h 84071"/>
                <a:gd name="connsiteX8" fmla="*/ 39753 w 83586"/>
                <a:gd name="connsiteY8" fmla="*/ 39659 h 84071"/>
                <a:gd name="connsiteX9" fmla="*/ 4413 w 83586"/>
                <a:gd name="connsiteY9" fmla="*/ 39659 h 84071"/>
                <a:gd name="connsiteX10" fmla="*/ 442 w 83586"/>
                <a:gd name="connsiteY10" fmla="*/ 42044 h 84071"/>
                <a:gd name="connsiteX11" fmla="*/ 4413 w 83586"/>
                <a:gd name="connsiteY11" fmla="*/ 44627 h 84071"/>
                <a:gd name="connsiteX12" fmla="*/ 39753 w 83586"/>
                <a:gd name="connsiteY12" fmla="*/ 44627 h 84071"/>
                <a:gd name="connsiteX13" fmla="*/ 39753 w 83586"/>
                <a:gd name="connsiteY13" fmla="*/ 80005 h 84071"/>
                <a:gd name="connsiteX14" fmla="*/ 42334 w 83586"/>
                <a:gd name="connsiteY14" fmla="*/ 84179 h 84071"/>
                <a:gd name="connsiteX15" fmla="*/ 44717 w 83586"/>
                <a:gd name="connsiteY15" fmla="*/ 80005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717" y="44627"/>
                  </a:moveTo>
                  <a:lnTo>
                    <a:pt x="79859" y="44627"/>
                  </a:lnTo>
                  <a:cubicBezTo>
                    <a:pt x="81646" y="44627"/>
                    <a:pt x="84028" y="44627"/>
                    <a:pt x="84028" y="42044"/>
                  </a:cubicBezTo>
                  <a:cubicBezTo>
                    <a:pt x="84028" y="39659"/>
                    <a:pt x="81646" y="39659"/>
                    <a:pt x="79859" y="39659"/>
                  </a:cubicBezTo>
                  <a:lnTo>
                    <a:pt x="44717" y="39659"/>
                  </a:lnTo>
                  <a:lnTo>
                    <a:pt x="44717" y="4281"/>
                  </a:lnTo>
                  <a:cubicBezTo>
                    <a:pt x="44717" y="2492"/>
                    <a:pt x="44717" y="107"/>
                    <a:pt x="42334" y="107"/>
                  </a:cubicBezTo>
                  <a:cubicBezTo>
                    <a:pt x="39753" y="107"/>
                    <a:pt x="39753" y="2492"/>
                    <a:pt x="39753" y="4281"/>
                  </a:cubicBezTo>
                  <a:lnTo>
                    <a:pt x="39753" y="39659"/>
                  </a:lnTo>
                  <a:lnTo>
                    <a:pt x="4413" y="39659"/>
                  </a:lnTo>
                  <a:cubicBezTo>
                    <a:pt x="2824" y="39659"/>
                    <a:pt x="442" y="39659"/>
                    <a:pt x="442" y="42044"/>
                  </a:cubicBezTo>
                  <a:cubicBezTo>
                    <a:pt x="442" y="44627"/>
                    <a:pt x="2824" y="44627"/>
                    <a:pt x="4413" y="44627"/>
                  </a:cubicBezTo>
                  <a:lnTo>
                    <a:pt x="39753" y="44627"/>
                  </a:lnTo>
                  <a:lnTo>
                    <a:pt x="39753" y="80005"/>
                  </a:lnTo>
                  <a:cubicBezTo>
                    <a:pt x="39753" y="81794"/>
                    <a:pt x="39753" y="84179"/>
                    <a:pt x="42334" y="84179"/>
                  </a:cubicBezTo>
                  <a:cubicBezTo>
                    <a:pt x="44717" y="84179"/>
                    <a:pt x="44717" y="81794"/>
                    <a:pt x="44717" y="80005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054977-B52C-5A45-376C-BDC1ADEBF711}"/>
                </a:ext>
              </a:extLst>
            </p:cNvPr>
            <p:cNvSpPr/>
            <p:nvPr/>
          </p:nvSpPr>
          <p:spPr>
            <a:xfrm>
              <a:off x="4180103" y="5652817"/>
              <a:ext cx="114349" cy="87375"/>
            </a:xfrm>
            <a:custGeom>
              <a:avLst/>
              <a:gdLst>
                <a:gd name="connsiteX0" fmla="*/ 75115 w 74651"/>
                <a:gd name="connsiteY0" fmla="*/ 8857 h 57041"/>
                <a:gd name="connsiteX1" fmla="*/ 69953 w 74651"/>
                <a:gd name="connsiteY1" fmla="*/ 112 h 57041"/>
                <a:gd name="connsiteX2" fmla="*/ 63401 w 74651"/>
                <a:gd name="connsiteY2" fmla="*/ 6075 h 57041"/>
                <a:gd name="connsiteX3" fmla="*/ 65188 w 74651"/>
                <a:gd name="connsiteY3" fmla="*/ 9851 h 57041"/>
                <a:gd name="connsiteX4" fmla="*/ 69556 w 74651"/>
                <a:gd name="connsiteY4" fmla="*/ 20385 h 57041"/>
                <a:gd name="connsiteX5" fmla="*/ 63401 w 74651"/>
                <a:gd name="connsiteY5" fmla="*/ 38471 h 57041"/>
                <a:gd name="connsiteX6" fmla="*/ 48908 w 74651"/>
                <a:gd name="connsiteY6" fmla="*/ 48011 h 57041"/>
                <a:gd name="connsiteX7" fmla="*/ 36797 w 74651"/>
                <a:gd name="connsiteY7" fmla="*/ 36682 h 57041"/>
                <a:gd name="connsiteX8" fmla="*/ 40966 w 74651"/>
                <a:gd name="connsiteY8" fmla="*/ 21776 h 57041"/>
                <a:gd name="connsiteX9" fmla="*/ 38782 w 74651"/>
                <a:gd name="connsiteY9" fmla="*/ 19192 h 57041"/>
                <a:gd name="connsiteX10" fmla="*/ 35407 w 74651"/>
                <a:gd name="connsiteY10" fmla="*/ 21180 h 57041"/>
                <a:gd name="connsiteX11" fmla="*/ 32429 w 74651"/>
                <a:gd name="connsiteY11" fmla="*/ 36484 h 57041"/>
                <a:gd name="connsiteX12" fmla="*/ 15354 w 74651"/>
                <a:gd name="connsiteY12" fmla="*/ 48011 h 57041"/>
                <a:gd name="connsiteX13" fmla="*/ 4434 w 74651"/>
                <a:gd name="connsiteY13" fmla="*/ 33502 h 57041"/>
                <a:gd name="connsiteX14" fmla="*/ 17340 w 74651"/>
                <a:gd name="connsiteY14" fmla="*/ 2895 h 57041"/>
                <a:gd name="connsiteX15" fmla="*/ 14957 w 74651"/>
                <a:gd name="connsiteY15" fmla="*/ 510 h 57041"/>
                <a:gd name="connsiteX16" fmla="*/ 11582 w 74651"/>
                <a:gd name="connsiteY16" fmla="*/ 3292 h 57041"/>
                <a:gd name="connsiteX17" fmla="*/ 463 w 74651"/>
                <a:gd name="connsiteY17" fmla="*/ 39067 h 57041"/>
                <a:gd name="connsiteX18" fmla="*/ 13567 w 74651"/>
                <a:gd name="connsiteY18" fmla="*/ 57154 h 57041"/>
                <a:gd name="connsiteX19" fmla="*/ 33024 w 74651"/>
                <a:gd name="connsiteY19" fmla="*/ 43838 h 57041"/>
                <a:gd name="connsiteX20" fmla="*/ 46922 w 74651"/>
                <a:gd name="connsiteY20" fmla="*/ 57154 h 57041"/>
                <a:gd name="connsiteX21" fmla="*/ 67174 w 74651"/>
                <a:gd name="connsiteY21" fmla="*/ 40061 h 57041"/>
                <a:gd name="connsiteX22" fmla="*/ 75115 w 74651"/>
                <a:gd name="connsiteY22" fmla="*/ 8857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651" h="57041">
                  <a:moveTo>
                    <a:pt x="75115" y="8857"/>
                  </a:moveTo>
                  <a:cubicBezTo>
                    <a:pt x="75115" y="3292"/>
                    <a:pt x="72733" y="112"/>
                    <a:pt x="69953" y="112"/>
                  </a:cubicBezTo>
                  <a:cubicBezTo>
                    <a:pt x="66777" y="112"/>
                    <a:pt x="63401" y="3093"/>
                    <a:pt x="63401" y="6075"/>
                  </a:cubicBezTo>
                  <a:cubicBezTo>
                    <a:pt x="63401" y="7267"/>
                    <a:pt x="63997" y="8659"/>
                    <a:pt x="65188" y="9851"/>
                  </a:cubicBezTo>
                  <a:cubicBezTo>
                    <a:pt x="67372" y="11640"/>
                    <a:pt x="69556" y="15019"/>
                    <a:pt x="69556" y="20385"/>
                  </a:cubicBezTo>
                  <a:cubicBezTo>
                    <a:pt x="69556" y="25354"/>
                    <a:pt x="67174" y="32509"/>
                    <a:pt x="63401" y="38471"/>
                  </a:cubicBezTo>
                  <a:cubicBezTo>
                    <a:pt x="59629" y="43838"/>
                    <a:pt x="54864" y="48011"/>
                    <a:pt x="48908" y="48011"/>
                  </a:cubicBezTo>
                  <a:cubicBezTo>
                    <a:pt x="41760" y="48011"/>
                    <a:pt x="37988" y="43639"/>
                    <a:pt x="36797" y="36682"/>
                  </a:cubicBezTo>
                  <a:cubicBezTo>
                    <a:pt x="38187" y="33502"/>
                    <a:pt x="40966" y="25354"/>
                    <a:pt x="40966" y="21776"/>
                  </a:cubicBezTo>
                  <a:cubicBezTo>
                    <a:pt x="40966" y="20385"/>
                    <a:pt x="40370" y="19192"/>
                    <a:pt x="38782" y="19192"/>
                  </a:cubicBezTo>
                  <a:cubicBezTo>
                    <a:pt x="37789" y="19192"/>
                    <a:pt x="36400" y="19391"/>
                    <a:pt x="35407" y="21180"/>
                  </a:cubicBezTo>
                  <a:cubicBezTo>
                    <a:pt x="34017" y="23764"/>
                    <a:pt x="32429" y="31912"/>
                    <a:pt x="32429" y="36484"/>
                  </a:cubicBezTo>
                  <a:cubicBezTo>
                    <a:pt x="28259" y="42446"/>
                    <a:pt x="23296" y="48011"/>
                    <a:pt x="15354" y="48011"/>
                  </a:cubicBezTo>
                  <a:cubicBezTo>
                    <a:pt x="7015" y="48011"/>
                    <a:pt x="4434" y="40658"/>
                    <a:pt x="4434" y="33502"/>
                  </a:cubicBezTo>
                  <a:cubicBezTo>
                    <a:pt x="4434" y="17801"/>
                    <a:pt x="17340" y="4683"/>
                    <a:pt x="17340" y="2895"/>
                  </a:cubicBezTo>
                  <a:cubicBezTo>
                    <a:pt x="17340" y="1503"/>
                    <a:pt x="16148" y="510"/>
                    <a:pt x="14957" y="510"/>
                  </a:cubicBezTo>
                  <a:cubicBezTo>
                    <a:pt x="13170" y="510"/>
                    <a:pt x="12376" y="2298"/>
                    <a:pt x="11582" y="3292"/>
                  </a:cubicBezTo>
                  <a:cubicBezTo>
                    <a:pt x="5228" y="12634"/>
                    <a:pt x="463" y="27739"/>
                    <a:pt x="463" y="39067"/>
                  </a:cubicBezTo>
                  <a:cubicBezTo>
                    <a:pt x="463" y="47813"/>
                    <a:pt x="3243" y="57154"/>
                    <a:pt x="13567" y="57154"/>
                  </a:cubicBezTo>
                  <a:cubicBezTo>
                    <a:pt x="22502" y="57154"/>
                    <a:pt x="28458" y="50794"/>
                    <a:pt x="33024" y="43838"/>
                  </a:cubicBezTo>
                  <a:cubicBezTo>
                    <a:pt x="34216" y="51191"/>
                    <a:pt x="38981" y="57154"/>
                    <a:pt x="46922" y="57154"/>
                  </a:cubicBezTo>
                  <a:cubicBezTo>
                    <a:pt x="56651" y="57154"/>
                    <a:pt x="62607" y="49403"/>
                    <a:pt x="67174" y="40061"/>
                  </a:cubicBezTo>
                  <a:cubicBezTo>
                    <a:pt x="70152" y="33900"/>
                    <a:pt x="75115" y="16609"/>
                    <a:pt x="75115" y="8857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1BD398-A929-C207-D85D-E8DB45CD1652}"/>
                </a:ext>
              </a:extLst>
            </p:cNvPr>
            <p:cNvSpPr/>
            <p:nvPr/>
          </p:nvSpPr>
          <p:spPr>
            <a:xfrm>
              <a:off x="4306778" y="5707348"/>
              <a:ext cx="57784" cy="60888"/>
            </a:xfrm>
            <a:custGeom>
              <a:avLst/>
              <a:gdLst>
                <a:gd name="connsiteX0" fmla="*/ 14169 w 37723"/>
                <a:gd name="connsiteY0" fmla="*/ 18995 h 39750"/>
                <a:gd name="connsiteX1" fmla="*/ 28464 w 37723"/>
                <a:gd name="connsiteY1" fmla="*/ 17008 h 39750"/>
                <a:gd name="connsiteX2" fmla="*/ 36207 w 37723"/>
                <a:gd name="connsiteY2" fmla="*/ 7865 h 39750"/>
                <a:gd name="connsiteX3" fmla="*/ 25287 w 37723"/>
                <a:gd name="connsiteY3" fmla="*/ 114 h 39750"/>
                <a:gd name="connsiteX4" fmla="*/ 470 w 37723"/>
                <a:gd name="connsiteY4" fmla="*/ 23368 h 39750"/>
                <a:gd name="connsiteX5" fmla="*/ 16353 w 37723"/>
                <a:gd name="connsiteY5" fmla="*/ 39864 h 39750"/>
                <a:gd name="connsiteX6" fmla="*/ 38193 w 37723"/>
                <a:gd name="connsiteY6" fmla="*/ 29926 h 39750"/>
                <a:gd name="connsiteX7" fmla="*/ 36604 w 37723"/>
                <a:gd name="connsiteY7" fmla="*/ 28535 h 39750"/>
                <a:gd name="connsiteX8" fmla="*/ 35215 w 37723"/>
                <a:gd name="connsiteY8" fmla="*/ 29330 h 39750"/>
                <a:gd name="connsiteX9" fmla="*/ 16552 w 37723"/>
                <a:gd name="connsiteY9" fmla="*/ 37479 h 39750"/>
                <a:gd name="connsiteX10" fmla="*/ 7617 w 37723"/>
                <a:gd name="connsiteY10" fmla="*/ 26746 h 39750"/>
                <a:gd name="connsiteX11" fmla="*/ 8610 w 37723"/>
                <a:gd name="connsiteY11" fmla="*/ 18995 h 39750"/>
                <a:gd name="connsiteX12" fmla="*/ 9404 w 37723"/>
                <a:gd name="connsiteY12" fmla="*/ 16411 h 39750"/>
                <a:gd name="connsiteX13" fmla="*/ 25287 w 37723"/>
                <a:gd name="connsiteY13" fmla="*/ 2697 h 39750"/>
                <a:gd name="connsiteX14" fmla="*/ 32435 w 37723"/>
                <a:gd name="connsiteY14" fmla="*/ 7865 h 39750"/>
                <a:gd name="connsiteX15" fmla="*/ 13772 w 37723"/>
                <a:gd name="connsiteY15" fmla="*/ 16411 h 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23" h="39750">
                  <a:moveTo>
                    <a:pt x="14169" y="18995"/>
                  </a:moveTo>
                  <a:cubicBezTo>
                    <a:pt x="16750" y="18995"/>
                    <a:pt x="23699" y="18796"/>
                    <a:pt x="28464" y="17008"/>
                  </a:cubicBezTo>
                  <a:cubicBezTo>
                    <a:pt x="35016" y="14821"/>
                    <a:pt x="36207" y="10648"/>
                    <a:pt x="36207" y="7865"/>
                  </a:cubicBezTo>
                  <a:cubicBezTo>
                    <a:pt x="36207" y="3095"/>
                    <a:pt x="31442" y="114"/>
                    <a:pt x="25287" y="114"/>
                  </a:cubicBezTo>
                  <a:cubicBezTo>
                    <a:pt x="14765" y="114"/>
                    <a:pt x="470" y="8262"/>
                    <a:pt x="470" y="23368"/>
                  </a:cubicBezTo>
                  <a:cubicBezTo>
                    <a:pt x="470" y="32311"/>
                    <a:pt x="6029" y="39864"/>
                    <a:pt x="16353" y="39864"/>
                  </a:cubicBezTo>
                  <a:cubicBezTo>
                    <a:pt x="31244" y="39864"/>
                    <a:pt x="38193" y="31119"/>
                    <a:pt x="38193" y="29926"/>
                  </a:cubicBezTo>
                  <a:cubicBezTo>
                    <a:pt x="38193" y="29529"/>
                    <a:pt x="37399" y="28535"/>
                    <a:pt x="36604" y="28535"/>
                  </a:cubicBezTo>
                  <a:cubicBezTo>
                    <a:pt x="36207" y="28535"/>
                    <a:pt x="36009" y="28734"/>
                    <a:pt x="35215" y="29330"/>
                  </a:cubicBezTo>
                  <a:cubicBezTo>
                    <a:pt x="28266" y="37479"/>
                    <a:pt x="18140" y="37479"/>
                    <a:pt x="16552" y="37479"/>
                  </a:cubicBezTo>
                  <a:cubicBezTo>
                    <a:pt x="11191" y="37479"/>
                    <a:pt x="7617" y="33901"/>
                    <a:pt x="7617" y="26746"/>
                  </a:cubicBezTo>
                  <a:cubicBezTo>
                    <a:pt x="7617" y="25554"/>
                    <a:pt x="7617" y="23765"/>
                    <a:pt x="8610" y="18995"/>
                  </a:cubicBezTo>
                  <a:close/>
                  <a:moveTo>
                    <a:pt x="9404" y="16411"/>
                  </a:moveTo>
                  <a:cubicBezTo>
                    <a:pt x="12978" y="3691"/>
                    <a:pt x="22905" y="2697"/>
                    <a:pt x="25287" y="2697"/>
                  </a:cubicBezTo>
                  <a:cubicBezTo>
                    <a:pt x="29060" y="2697"/>
                    <a:pt x="32435" y="4486"/>
                    <a:pt x="32435" y="7865"/>
                  </a:cubicBezTo>
                  <a:cubicBezTo>
                    <a:pt x="32435" y="16411"/>
                    <a:pt x="17544" y="16411"/>
                    <a:pt x="13772" y="16411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78DA87F-09D4-0E62-2586-1BC25FA762AE}"/>
                </a:ext>
              </a:extLst>
            </p:cNvPr>
            <p:cNvSpPr/>
            <p:nvPr/>
          </p:nvSpPr>
          <p:spPr>
            <a:xfrm flipV="1">
              <a:off x="542747" y="6219981"/>
              <a:ext cx="3290928" cy="19484"/>
            </a:xfrm>
            <a:custGeom>
              <a:avLst/>
              <a:gdLst>
                <a:gd name="connsiteX0" fmla="*/ 276 w 2148427"/>
                <a:gd name="connsiteY0" fmla="*/ 194 h 12720"/>
                <a:gd name="connsiteX1" fmla="*/ 2148704 w 2148427"/>
                <a:gd name="connsiteY1" fmla="*/ 194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8427" h="12720">
                  <a:moveTo>
                    <a:pt x="276" y="194"/>
                  </a:moveTo>
                  <a:lnTo>
                    <a:pt x="2148704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8CC27D-6F40-9EAA-2D7A-B5490BBC0AD1}"/>
                </a:ext>
              </a:extLst>
            </p:cNvPr>
            <p:cNvSpPr/>
            <p:nvPr/>
          </p:nvSpPr>
          <p:spPr>
            <a:xfrm flipV="1">
              <a:off x="509599" y="6203901"/>
              <a:ext cx="61432" cy="61422"/>
            </a:xfrm>
            <a:custGeom>
              <a:avLst/>
              <a:gdLst>
                <a:gd name="connsiteX0" fmla="*/ 40382 w 40105"/>
                <a:gd name="connsiteY0" fmla="*/ 20268 h 40098"/>
                <a:gd name="connsiteX1" fmla="*/ 20329 w 40105"/>
                <a:gd name="connsiteY1" fmla="*/ 40293 h 40098"/>
                <a:gd name="connsiteX2" fmla="*/ 277 w 40105"/>
                <a:gd name="connsiteY2" fmla="*/ 20268 h 40098"/>
                <a:gd name="connsiteX3" fmla="*/ 20329 w 40105"/>
                <a:gd name="connsiteY3" fmla="*/ 194 h 40098"/>
                <a:gd name="connsiteX4" fmla="*/ 40382 w 40105"/>
                <a:gd name="connsiteY4" fmla="*/ 20268 h 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05" h="40098">
                  <a:moveTo>
                    <a:pt x="40382" y="20268"/>
                  </a:moveTo>
                  <a:cubicBezTo>
                    <a:pt x="40382" y="31349"/>
                    <a:pt x="31398" y="40293"/>
                    <a:pt x="20329" y="40293"/>
                  </a:cubicBezTo>
                  <a:cubicBezTo>
                    <a:pt x="9261" y="40293"/>
                    <a:pt x="277" y="31349"/>
                    <a:pt x="277" y="20268"/>
                  </a:cubicBezTo>
                  <a:cubicBezTo>
                    <a:pt x="277" y="9138"/>
                    <a:pt x="9261" y="194"/>
                    <a:pt x="20329" y="194"/>
                  </a:cubicBezTo>
                  <a:cubicBezTo>
                    <a:pt x="31398" y="194"/>
                    <a:pt x="40382" y="9138"/>
                    <a:pt x="40382" y="20268"/>
                  </a:cubicBezTo>
                  <a:close/>
                </a:path>
              </a:pathLst>
            </a:custGeom>
            <a:solidFill>
              <a:schemeClr val="tx1"/>
            </a:solidFill>
            <a:ln w="503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177317-D872-F212-1557-603D86696174}"/>
                </a:ext>
              </a:extLst>
            </p:cNvPr>
            <p:cNvSpPr/>
            <p:nvPr/>
          </p:nvSpPr>
          <p:spPr>
            <a:xfrm flipV="1">
              <a:off x="1805929" y="6196213"/>
              <a:ext cx="81580" cy="76796"/>
            </a:xfrm>
            <a:custGeom>
              <a:avLst/>
              <a:gdLst>
                <a:gd name="connsiteX0" fmla="*/ 53535 w 53258"/>
                <a:gd name="connsiteY0" fmla="*/ 25287 h 50135"/>
                <a:gd name="connsiteX1" fmla="*/ 53535 w 53258"/>
                <a:gd name="connsiteY1" fmla="*/ 50329 h 50135"/>
                <a:gd name="connsiteX2" fmla="*/ 276 w 53258"/>
                <a:gd name="connsiteY2" fmla="*/ 25287 h 50135"/>
                <a:gd name="connsiteX3" fmla="*/ 53535 w 53258"/>
                <a:gd name="connsiteY3" fmla="*/ 194 h 5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58" h="50135">
                  <a:moveTo>
                    <a:pt x="53535" y="25287"/>
                  </a:moveTo>
                  <a:lnTo>
                    <a:pt x="53535" y="50329"/>
                  </a:lnTo>
                  <a:lnTo>
                    <a:pt x="276" y="25287"/>
                  </a:lnTo>
                  <a:lnTo>
                    <a:pt x="53535" y="194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83EBB6-71C1-563A-6BC7-75D4DD9B5009}"/>
                </a:ext>
              </a:extLst>
            </p:cNvPr>
            <p:cNvSpPr/>
            <p:nvPr/>
          </p:nvSpPr>
          <p:spPr>
            <a:xfrm>
              <a:off x="1785034" y="5936069"/>
              <a:ext cx="51093" cy="129693"/>
            </a:xfrm>
            <a:custGeom>
              <a:avLst/>
              <a:gdLst>
                <a:gd name="connsiteX0" fmla="*/ 32504 w 33355"/>
                <a:gd name="connsiteY0" fmla="*/ 4703 h 84668"/>
                <a:gd name="connsiteX1" fmla="*/ 27938 w 33355"/>
                <a:gd name="connsiteY1" fmla="*/ 131 h 84668"/>
                <a:gd name="connsiteX2" fmla="*/ 20989 w 33355"/>
                <a:gd name="connsiteY2" fmla="*/ 6889 h 84668"/>
                <a:gd name="connsiteX3" fmla="*/ 25754 w 33355"/>
                <a:gd name="connsiteY3" fmla="*/ 11261 h 84668"/>
                <a:gd name="connsiteX4" fmla="*/ 32504 w 33355"/>
                <a:gd name="connsiteY4" fmla="*/ 4703 h 84668"/>
                <a:gd name="connsiteX5" fmla="*/ 22974 w 33355"/>
                <a:gd name="connsiteY5" fmla="*/ 52005 h 84668"/>
                <a:gd name="connsiteX6" fmla="*/ 25754 w 33355"/>
                <a:gd name="connsiteY6" fmla="*/ 44652 h 84668"/>
                <a:gd name="connsiteX7" fmla="*/ 27342 w 33355"/>
                <a:gd name="connsiteY7" fmla="*/ 38093 h 84668"/>
                <a:gd name="connsiteX8" fmla="*/ 17018 w 33355"/>
                <a:gd name="connsiteY8" fmla="*/ 27758 h 84668"/>
                <a:gd name="connsiteX9" fmla="*/ 340 w 33355"/>
                <a:gd name="connsiteY9" fmla="*/ 47037 h 84668"/>
                <a:gd name="connsiteX10" fmla="*/ 1929 w 33355"/>
                <a:gd name="connsiteY10" fmla="*/ 48428 h 84668"/>
                <a:gd name="connsiteX11" fmla="*/ 3914 w 33355"/>
                <a:gd name="connsiteY11" fmla="*/ 46043 h 84668"/>
                <a:gd name="connsiteX12" fmla="*/ 16621 w 33355"/>
                <a:gd name="connsiteY12" fmla="*/ 30540 h 84668"/>
                <a:gd name="connsiteX13" fmla="*/ 19797 w 33355"/>
                <a:gd name="connsiteY13" fmla="*/ 34515 h 84668"/>
                <a:gd name="connsiteX14" fmla="*/ 18408 w 33355"/>
                <a:gd name="connsiteY14" fmla="*/ 41074 h 84668"/>
                <a:gd name="connsiteX15" fmla="*/ 9672 w 33355"/>
                <a:gd name="connsiteY15" fmla="*/ 64328 h 84668"/>
                <a:gd name="connsiteX16" fmla="*/ 6892 w 33355"/>
                <a:gd name="connsiteY16" fmla="*/ 74464 h 84668"/>
                <a:gd name="connsiteX17" fmla="*/ 17216 w 33355"/>
                <a:gd name="connsiteY17" fmla="*/ 84799 h 84668"/>
                <a:gd name="connsiteX18" fmla="*/ 33695 w 33355"/>
                <a:gd name="connsiteY18" fmla="*/ 65322 h 84668"/>
                <a:gd name="connsiteX19" fmla="*/ 32107 w 33355"/>
                <a:gd name="connsiteY19" fmla="*/ 64129 h 84668"/>
                <a:gd name="connsiteX20" fmla="*/ 30320 w 33355"/>
                <a:gd name="connsiteY20" fmla="*/ 66316 h 84668"/>
                <a:gd name="connsiteX21" fmla="*/ 17415 w 33355"/>
                <a:gd name="connsiteY21" fmla="*/ 82017 h 84668"/>
                <a:gd name="connsiteX22" fmla="*/ 14437 w 33355"/>
                <a:gd name="connsiteY22" fmla="*/ 77843 h 84668"/>
                <a:gd name="connsiteX23" fmla="*/ 18010 w 33355"/>
                <a:gd name="connsiteY23" fmla="*/ 65322 h 8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5" h="84668">
                  <a:moveTo>
                    <a:pt x="32504" y="4703"/>
                  </a:moveTo>
                  <a:cubicBezTo>
                    <a:pt x="32504" y="2119"/>
                    <a:pt x="30717" y="131"/>
                    <a:pt x="27938" y="131"/>
                  </a:cubicBezTo>
                  <a:cubicBezTo>
                    <a:pt x="24364" y="131"/>
                    <a:pt x="20989" y="3311"/>
                    <a:pt x="20989" y="6889"/>
                  </a:cubicBezTo>
                  <a:cubicBezTo>
                    <a:pt x="20989" y="9274"/>
                    <a:pt x="22775" y="11261"/>
                    <a:pt x="25754" y="11261"/>
                  </a:cubicBezTo>
                  <a:cubicBezTo>
                    <a:pt x="28732" y="11261"/>
                    <a:pt x="32504" y="8479"/>
                    <a:pt x="32504" y="4703"/>
                  </a:cubicBezTo>
                  <a:close/>
                  <a:moveTo>
                    <a:pt x="22974" y="52005"/>
                  </a:moveTo>
                  <a:cubicBezTo>
                    <a:pt x="24364" y="48428"/>
                    <a:pt x="24364" y="48030"/>
                    <a:pt x="25754" y="44652"/>
                  </a:cubicBezTo>
                  <a:cubicBezTo>
                    <a:pt x="26746" y="42267"/>
                    <a:pt x="27342" y="40478"/>
                    <a:pt x="27342" y="38093"/>
                  </a:cubicBezTo>
                  <a:cubicBezTo>
                    <a:pt x="27342" y="32329"/>
                    <a:pt x="23371" y="27758"/>
                    <a:pt x="17018" y="27758"/>
                  </a:cubicBezTo>
                  <a:cubicBezTo>
                    <a:pt x="5105" y="27758"/>
                    <a:pt x="340" y="46043"/>
                    <a:pt x="340" y="47037"/>
                  </a:cubicBezTo>
                  <a:cubicBezTo>
                    <a:pt x="340" y="48428"/>
                    <a:pt x="1730" y="48428"/>
                    <a:pt x="1929" y="48428"/>
                  </a:cubicBezTo>
                  <a:cubicBezTo>
                    <a:pt x="3120" y="48428"/>
                    <a:pt x="3318" y="48030"/>
                    <a:pt x="3914" y="46043"/>
                  </a:cubicBezTo>
                  <a:cubicBezTo>
                    <a:pt x="7289" y="34317"/>
                    <a:pt x="12451" y="30540"/>
                    <a:pt x="16621" y="30540"/>
                  </a:cubicBezTo>
                  <a:cubicBezTo>
                    <a:pt x="17613" y="30540"/>
                    <a:pt x="19797" y="30540"/>
                    <a:pt x="19797" y="34515"/>
                  </a:cubicBezTo>
                  <a:cubicBezTo>
                    <a:pt x="19797" y="37099"/>
                    <a:pt x="19003" y="39882"/>
                    <a:pt x="18408" y="41074"/>
                  </a:cubicBezTo>
                  <a:cubicBezTo>
                    <a:pt x="17415" y="44254"/>
                    <a:pt x="11657" y="58962"/>
                    <a:pt x="9672" y="64328"/>
                  </a:cubicBezTo>
                  <a:cubicBezTo>
                    <a:pt x="8480" y="67707"/>
                    <a:pt x="6892" y="71881"/>
                    <a:pt x="6892" y="74464"/>
                  </a:cubicBezTo>
                  <a:cubicBezTo>
                    <a:pt x="6892" y="80427"/>
                    <a:pt x="11061" y="84799"/>
                    <a:pt x="17216" y="84799"/>
                  </a:cubicBezTo>
                  <a:cubicBezTo>
                    <a:pt x="28930" y="84799"/>
                    <a:pt x="33695" y="66514"/>
                    <a:pt x="33695" y="65322"/>
                  </a:cubicBezTo>
                  <a:cubicBezTo>
                    <a:pt x="33695" y="64129"/>
                    <a:pt x="32504" y="64129"/>
                    <a:pt x="32107" y="64129"/>
                  </a:cubicBezTo>
                  <a:cubicBezTo>
                    <a:pt x="30916" y="64129"/>
                    <a:pt x="30916" y="64527"/>
                    <a:pt x="30320" y="66316"/>
                  </a:cubicBezTo>
                  <a:cubicBezTo>
                    <a:pt x="27938" y="74266"/>
                    <a:pt x="23768" y="82017"/>
                    <a:pt x="17415" y="82017"/>
                  </a:cubicBezTo>
                  <a:cubicBezTo>
                    <a:pt x="15231" y="82017"/>
                    <a:pt x="14437" y="80824"/>
                    <a:pt x="14437" y="77843"/>
                  </a:cubicBezTo>
                  <a:cubicBezTo>
                    <a:pt x="14437" y="74663"/>
                    <a:pt x="15231" y="72874"/>
                    <a:pt x="18010" y="65322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EC635-232E-F11B-D048-5D0888E19D2C}"/>
                </a:ext>
              </a:extLst>
            </p:cNvPr>
            <p:cNvSpPr/>
            <p:nvPr/>
          </p:nvSpPr>
          <p:spPr>
            <a:xfrm>
              <a:off x="1854195" y="6032898"/>
              <a:ext cx="60824" cy="85852"/>
            </a:xfrm>
            <a:custGeom>
              <a:avLst/>
              <a:gdLst>
                <a:gd name="connsiteX0" fmla="*/ 39854 w 39708"/>
                <a:gd name="connsiteY0" fmla="*/ 2717 h 56047"/>
                <a:gd name="connsiteX1" fmla="*/ 40052 w 39708"/>
                <a:gd name="connsiteY1" fmla="*/ 1325 h 56047"/>
                <a:gd name="connsiteX2" fmla="*/ 38861 w 39708"/>
                <a:gd name="connsiteY2" fmla="*/ 133 h 56047"/>
                <a:gd name="connsiteX3" fmla="*/ 32507 w 39708"/>
                <a:gd name="connsiteY3" fmla="*/ 5897 h 56047"/>
                <a:gd name="connsiteX4" fmla="*/ 23176 w 39708"/>
                <a:gd name="connsiteY4" fmla="*/ 133 h 56047"/>
                <a:gd name="connsiteX5" fmla="*/ 344 w 39708"/>
                <a:gd name="connsiteY5" fmla="*/ 25374 h 56047"/>
                <a:gd name="connsiteX6" fmla="*/ 13646 w 39708"/>
                <a:gd name="connsiteY6" fmla="*/ 39883 h 56047"/>
                <a:gd name="connsiteX7" fmla="*/ 24764 w 39708"/>
                <a:gd name="connsiteY7" fmla="*/ 35113 h 56047"/>
                <a:gd name="connsiteX8" fmla="*/ 21588 w 39708"/>
                <a:gd name="connsiteY8" fmla="*/ 48032 h 56047"/>
                <a:gd name="connsiteX9" fmla="*/ 14837 w 39708"/>
                <a:gd name="connsiteY9" fmla="*/ 53001 h 56047"/>
                <a:gd name="connsiteX10" fmla="*/ 12455 w 39708"/>
                <a:gd name="connsiteY10" fmla="*/ 54988 h 56047"/>
                <a:gd name="connsiteX11" fmla="*/ 13844 w 39708"/>
                <a:gd name="connsiteY11" fmla="*/ 56181 h 56047"/>
                <a:gd name="connsiteX12" fmla="*/ 22977 w 39708"/>
                <a:gd name="connsiteY12" fmla="*/ 55783 h 56047"/>
                <a:gd name="connsiteX13" fmla="*/ 32507 w 39708"/>
                <a:gd name="connsiteY13" fmla="*/ 56181 h 56047"/>
                <a:gd name="connsiteX14" fmla="*/ 34294 w 39708"/>
                <a:gd name="connsiteY14" fmla="*/ 54193 h 56047"/>
                <a:gd name="connsiteX15" fmla="*/ 31912 w 39708"/>
                <a:gd name="connsiteY15" fmla="*/ 53001 h 56047"/>
                <a:gd name="connsiteX16" fmla="*/ 27544 w 39708"/>
                <a:gd name="connsiteY16" fmla="*/ 52007 h 56047"/>
                <a:gd name="connsiteX17" fmla="*/ 28140 w 39708"/>
                <a:gd name="connsiteY17" fmla="*/ 50019 h 56047"/>
                <a:gd name="connsiteX18" fmla="*/ 26551 w 39708"/>
                <a:gd name="connsiteY18" fmla="*/ 27958 h 56047"/>
                <a:gd name="connsiteX19" fmla="*/ 24963 w 39708"/>
                <a:gd name="connsiteY19" fmla="*/ 31138 h 56047"/>
                <a:gd name="connsiteX20" fmla="*/ 13844 w 39708"/>
                <a:gd name="connsiteY20" fmla="*/ 37498 h 56047"/>
                <a:gd name="connsiteX21" fmla="*/ 7491 w 39708"/>
                <a:gd name="connsiteY21" fmla="*/ 28952 h 56047"/>
                <a:gd name="connsiteX22" fmla="*/ 12058 w 39708"/>
                <a:gd name="connsiteY22" fmla="*/ 11064 h 56047"/>
                <a:gd name="connsiteX23" fmla="*/ 23176 w 39708"/>
                <a:gd name="connsiteY23" fmla="*/ 2717 h 56047"/>
                <a:gd name="connsiteX24" fmla="*/ 30919 w 39708"/>
                <a:gd name="connsiteY24" fmla="*/ 10269 h 56047"/>
                <a:gd name="connsiteX25" fmla="*/ 30721 w 39708"/>
                <a:gd name="connsiteY25" fmla="*/ 11660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854" y="2717"/>
                  </a:moveTo>
                  <a:cubicBezTo>
                    <a:pt x="39854" y="2319"/>
                    <a:pt x="40052" y="1922"/>
                    <a:pt x="40052" y="1325"/>
                  </a:cubicBezTo>
                  <a:cubicBezTo>
                    <a:pt x="40052" y="928"/>
                    <a:pt x="39655" y="133"/>
                    <a:pt x="38861" y="133"/>
                  </a:cubicBezTo>
                  <a:cubicBezTo>
                    <a:pt x="38067" y="133"/>
                    <a:pt x="34294" y="3114"/>
                    <a:pt x="32507" y="5897"/>
                  </a:cubicBezTo>
                  <a:cubicBezTo>
                    <a:pt x="31713" y="4307"/>
                    <a:pt x="28735" y="133"/>
                    <a:pt x="23176" y="133"/>
                  </a:cubicBezTo>
                  <a:cubicBezTo>
                    <a:pt x="11859" y="133"/>
                    <a:pt x="344" y="12654"/>
                    <a:pt x="344" y="25374"/>
                  </a:cubicBezTo>
                  <a:cubicBezTo>
                    <a:pt x="344" y="33921"/>
                    <a:pt x="6101" y="39883"/>
                    <a:pt x="13646" y="39883"/>
                  </a:cubicBezTo>
                  <a:cubicBezTo>
                    <a:pt x="18610" y="39883"/>
                    <a:pt x="22779" y="36703"/>
                    <a:pt x="24764" y="35113"/>
                  </a:cubicBezTo>
                  <a:cubicBezTo>
                    <a:pt x="24764" y="35312"/>
                    <a:pt x="21985" y="46442"/>
                    <a:pt x="21588" y="48032"/>
                  </a:cubicBezTo>
                  <a:cubicBezTo>
                    <a:pt x="20396" y="52802"/>
                    <a:pt x="20198" y="53001"/>
                    <a:pt x="14837" y="53001"/>
                  </a:cubicBezTo>
                  <a:cubicBezTo>
                    <a:pt x="13844" y="53001"/>
                    <a:pt x="12455" y="53001"/>
                    <a:pt x="12455" y="54988"/>
                  </a:cubicBezTo>
                  <a:cubicBezTo>
                    <a:pt x="12455" y="55585"/>
                    <a:pt x="13050" y="56181"/>
                    <a:pt x="13844" y="56181"/>
                  </a:cubicBezTo>
                  <a:cubicBezTo>
                    <a:pt x="16823" y="56181"/>
                    <a:pt x="19999" y="55783"/>
                    <a:pt x="22977" y="55783"/>
                  </a:cubicBezTo>
                  <a:cubicBezTo>
                    <a:pt x="25956" y="55783"/>
                    <a:pt x="29728" y="56181"/>
                    <a:pt x="32507" y="56181"/>
                  </a:cubicBezTo>
                  <a:cubicBezTo>
                    <a:pt x="33302" y="56181"/>
                    <a:pt x="34294" y="55982"/>
                    <a:pt x="34294" y="54193"/>
                  </a:cubicBezTo>
                  <a:cubicBezTo>
                    <a:pt x="34294" y="53001"/>
                    <a:pt x="32905" y="53001"/>
                    <a:pt x="31912" y="53001"/>
                  </a:cubicBezTo>
                  <a:cubicBezTo>
                    <a:pt x="29926" y="53001"/>
                    <a:pt x="27544" y="53001"/>
                    <a:pt x="27544" y="52007"/>
                  </a:cubicBezTo>
                  <a:cubicBezTo>
                    <a:pt x="27544" y="51609"/>
                    <a:pt x="27544" y="51609"/>
                    <a:pt x="28140" y="50019"/>
                  </a:cubicBezTo>
                  <a:close/>
                  <a:moveTo>
                    <a:pt x="26551" y="27958"/>
                  </a:moveTo>
                  <a:cubicBezTo>
                    <a:pt x="26154" y="29548"/>
                    <a:pt x="26154" y="29548"/>
                    <a:pt x="24963" y="31138"/>
                  </a:cubicBezTo>
                  <a:cubicBezTo>
                    <a:pt x="21588" y="35113"/>
                    <a:pt x="17418" y="37498"/>
                    <a:pt x="13844" y="37498"/>
                  </a:cubicBezTo>
                  <a:cubicBezTo>
                    <a:pt x="10668" y="37498"/>
                    <a:pt x="7491" y="35113"/>
                    <a:pt x="7491" y="28952"/>
                  </a:cubicBezTo>
                  <a:cubicBezTo>
                    <a:pt x="7491" y="24182"/>
                    <a:pt x="10072" y="14642"/>
                    <a:pt x="12058" y="11064"/>
                  </a:cubicBezTo>
                  <a:cubicBezTo>
                    <a:pt x="16227" y="3909"/>
                    <a:pt x="20595" y="2717"/>
                    <a:pt x="23176" y="2717"/>
                  </a:cubicBezTo>
                  <a:cubicBezTo>
                    <a:pt x="29331" y="2717"/>
                    <a:pt x="30919" y="9474"/>
                    <a:pt x="30919" y="10269"/>
                  </a:cubicBezTo>
                  <a:cubicBezTo>
                    <a:pt x="30919" y="10667"/>
                    <a:pt x="30721" y="11263"/>
                    <a:pt x="30721" y="11660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D45713-9CCC-8BAB-7413-06B1E2448530}"/>
                </a:ext>
              </a:extLst>
            </p:cNvPr>
            <p:cNvSpPr/>
            <p:nvPr/>
          </p:nvSpPr>
          <p:spPr>
            <a:xfrm>
              <a:off x="476277" y="5235839"/>
              <a:ext cx="128036" cy="128779"/>
            </a:xfrm>
            <a:custGeom>
              <a:avLst/>
              <a:gdLst>
                <a:gd name="connsiteX0" fmla="*/ 44548 w 83586"/>
                <a:gd name="connsiteY0" fmla="*/ 44613 h 84071"/>
                <a:gd name="connsiteX1" fmla="*/ 79690 w 83586"/>
                <a:gd name="connsiteY1" fmla="*/ 44613 h 84071"/>
                <a:gd name="connsiteX2" fmla="*/ 83859 w 83586"/>
                <a:gd name="connsiteY2" fmla="*/ 42029 h 84071"/>
                <a:gd name="connsiteX3" fmla="*/ 79690 w 83586"/>
                <a:gd name="connsiteY3" fmla="*/ 39644 h 84071"/>
                <a:gd name="connsiteX4" fmla="*/ 44548 w 83586"/>
                <a:gd name="connsiteY4" fmla="*/ 39644 h 84071"/>
                <a:gd name="connsiteX5" fmla="*/ 44548 w 83586"/>
                <a:gd name="connsiteY5" fmla="*/ 4266 h 84071"/>
                <a:gd name="connsiteX6" fmla="*/ 42165 w 83586"/>
                <a:gd name="connsiteY6" fmla="*/ 92 h 84071"/>
                <a:gd name="connsiteX7" fmla="*/ 39584 w 83586"/>
                <a:gd name="connsiteY7" fmla="*/ 4266 h 84071"/>
                <a:gd name="connsiteX8" fmla="*/ 39584 w 83586"/>
                <a:gd name="connsiteY8" fmla="*/ 39644 h 84071"/>
                <a:gd name="connsiteX9" fmla="*/ 4244 w 83586"/>
                <a:gd name="connsiteY9" fmla="*/ 39644 h 84071"/>
                <a:gd name="connsiteX10" fmla="*/ 273 w 83586"/>
                <a:gd name="connsiteY10" fmla="*/ 42029 h 84071"/>
                <a:gd name="connsiteX11" fmla="*/ 4244 w 83586"/>
                <a:gd name="connsiteY11" fmla="*/ 44613 h 84071"/>
                <a:gd name="connsiteX12" fmla="*/ 39584 w 83586"/>
                <a:gd name="connsiteY12" fmla="*/ 44613 h 84071"/>
                <a:gd name="connsiteX13" fmla="*/ 39584 w 83586"/>
                <a:gd name="connsiteY13" fmla="*/ 79990 h 84071"/>
                <a:gd name="connsiteX14" fmla="*/ 42165 w 83586"/>
                <a:gd name="connsiteY14" fmla="*/ 84164 h 84071"/>
                <a:gd name="connsiteX15" fmla="*/ 44548 w 83586"/>
                <a:gd name="connsiteY15" fmla="*/ 79990 h 8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586" h="84071">
                  <a:moveTo>
                    <a:pt x="44548" y="44613"/>
                  </a:moveTo>
                  <a:lnTo>
                    <a:pt x="79690" y="44613"/>
                  </a:lnTo>
                  <a:cubicBezTo>
                    <a:pt x="81477" y="44613"/>
                    <a:pt x="83859" y="44613"/>
                    <a:pt x="83859" y="42029"/>
                  </a:cubicBezTo>
                  <a:cubicBezTo>
                    <a:pt x="83859" y="39644"/>
                    <a:pt x="81477" y="39644"/>
                    <a:pt x="79690" y="39644"/>
                  </a:cubicBezTo>
                  <a:lnTo>
                    <a:pt x="44548" y="39644"/>
                  </a:lnTo>
                  <a:lnTo>
                    <a:pt x="44548" y="4266"/>
                  </a:lnTo>
                  <a:cubicBezTo>
                    <a:pt x="44548" y="2477"/>
                    <a:pt x="44548" y="92"/>
                    <a:pt x="42165" y="92"/>
                  </a:cubicBezTo>
                  <a:cubicBezTo>
                    <a:pt x="39584" y="92"/>
                    <a:pt x="39584" y="2477"/>
                    <a:pt x="39584" y="4266"/>
                  </a:cubicBezTo>
                  <a:lnTo>
                    <a:pt x="39584" y="39644"/>
                  </a:lnTo>
                  <a:lnTo>
                    <a:pt x="4244" y="39644"/>
                  </a:lnTo>
                  <a:cubicBezTo>
                    <a:pt x="2655" y="39644"/>
                    <a:pt x="273" y="39644"/>
                    <a:pt x="273" y="42029"/>
                  </a:cubicBezTo>
                  <a:cubicBezTo>
                    <a:pt x="273" y="44613"/>
                    <a:pt x="2655" y="44613"/>
                    <a:pt x="4244" y="44613"/>
                  </a:cubicBezTo>
                  <a:lnTo>
                    <a:pt x="39584" y="44613"/>
                  </a:lnTo>
                  <a:lnTo>
                    <a:pt x="39584" y="79990"/>
                  </a:lnTo>
                  <a:cubicBezTo>
                    <a:pt x="39584" y="81779"/>
                    <a:pt x="39584" y="84164"/>
                    <a:pt x="42165" y="84164"/>
                  </a:cubicBezTo>
                  <a:cubicBezTo>
                    <a:pt x="44548" y="84164"/>
                    <a:pt x="44548" y="81779"/>
                    <a:pt x="44548" y="79990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BABF996-399F-3EC9-6507-DEAAAC883285}"/>
                </a:ext>
              </a:extLst>
            </p:cNvPr>
            <p:cNvSpPr/>
            <p:nvPr/>
          </p:nvSpPr>
          <p:spPr>
            <a:xfrm>
              <a:off x="481448" y="6067019"/>
              <a:ext cx="117695" cy="7610"/>
            </a:xfrm>
            <a:custGeom>
              <a:avLst/>
              <a:gdLst>
                <a:gd name="connsiteX0" fmla="*/ 72741 w 76835"/>
                <a:gd name="connsiteY0" fmla="*/ 5101 h 4968"/>
                <a:gd name="connsiteX1" fmla="*/ 77109 w 76835"/>
                <a:gd name="connsiteY1" fmla="*/ 2517 h 4968"/>
                <a:gd name="connsiteX2" fmla="*/ 72741 w 76835"/>
                <a:gd name="connsiteY2" fmla="*/ 132 h 4968"/>
                <a:gd name="connsiteX3" fmla="*/ 4641 w 76835"/>
                <a:gd name="connsiteY3" fmla="*/ 132 h 4968"/>
                <a:gd name="connsiteX4" fmla="*/ 273 w 76835"/>
                <a:gd name="connsiteY4" fmla="*/ 2517 h 4968"/>
                <a:gd name="connsiteX5" fmla="*/ 4641 w 76835"/>
                <a:gd name="connsiteY5" fmla="*/ 5101 h 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835" h="4968">
                  <a:moveTo>
                    <a:pt x="72741" y="5101"/>
                  </a:moveTo>
                  <a:cubicBezTo>
                    <a:pt x="74925" y="5101"/>
                    <a:pt x="77109" y="5101"/>
                    <a:pt x="77109" y="2517"/>
                  </a:cubicBezTo>
                  <a:cubicBezTo>
                    <a:pt x="77109" y="132"/>
                    <a:pt x="74925" y="132"/>
                    <a:pt x="72741" y="132"/>
                  </a:cubicBezTo>
                  <a:lnTo>
                    <a:pt x="4641" y="132"/>
                  </a:lnTo>
                  <a:cubicBezTo>
                    <a:pt x="2457" y="132"/>
                    <a:pt x="273" y="132"/>
                    <a:pt x="273" y="2517"/>
                  </a:cubicBezTo>
                  <a:cubicBezTo>
                    <a:pt x="273" y="5101"/>
                    <a:pt x="2457" y="5101"/>
                    <a:pt x="4641" y="510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EF0F739-6EA8-93A2-045B-54256C0EBA6A}"/>
                </a:ext>
              </a:extLst>
            </p:cNvPr>
            <p:cNvSpPr/>
            <p:nvPr/>
          </p:nvSpPr>
          <p:spPr>
            <a:xfrm>
              <a:off x="456485" y="5614232"/>
              <a:ext cx="84850" cy="87375"/>
            </a:xfrm>
            <a:custGeom>
              <a:avLst/>
              <a:gdLst>
                <a:gd name="connsiteX0" fmla="*/ 55665 w 55393"/>
                <a:gd name="connsiteY0" fmla="*/ 8855 h 57041"/>
                <a:gd name="connsiteX1" fmla="*/ 50106 w 55393"/>
                <a:gd name="connsiteY1" fmla="*/ 110 h 57041"/>
                <a:gd name="connsiteX2" fmla="*/ 43951 w 55393"/>
                <a:gd name="connsiteY2" fmla="*/ 6073 h 57041"/>
                <a:gd name="connsiteX3" fmla="*/ 45937 w 55393"/>
                <a:gd name="connsiteY3" fmla="*/ 9849 h 57041"/>
                <a:gd name="connsiteX4" fmla="*/ 50106 w 55393"/>
                <a:gd name="connsiteY4" fmla="*/ 20184 h 57041"/>
                <a:gd name="connsiteX5" fmla="*/ 27869 w 55393"/>
                <a:gd name="connsiteY5" fmla="*/ 54369 h 57041"/>
                <a:gd name="connsiteX6" fmla="*/ 18538 w 55393"/>
                <a:gd name="connsiteY6" fmla="*/ 43438 h 57041"/>
                <a:gd name="connsiteX7" fmla="*/ 25685 w 55393"/>
                <a:gd name="connsiteY7" fmla="*/ 16607 h 57041"/>
                <a:gd name="connsiteX8" fmla="*/ 27274 w 55393"/>
                <a:gd name="connsiteY8" fmla="*/ 10445 h 57041"/>
                <a:gd name="connsiteX9" fmla="*/ 16950 w 55393"/>
                <a:gd name="connsiteY9" fmla="*/ 110 h 57041"/>
                <a:gd name="connsiteX10" fmla="*/ 272 w 55393"/>
                <a:gd name="connsiteY10" fmla="*/ 19389 h 57041"/>
                <a:gd name="connsiteX11" fmla="*/ 1860 w 55393"/>
                <a:gd name="connsiteY11" fmla="*/ 20780 h 57041"/>
                <a:gd name="connsiteX12" fmla="*/ 3846 w 55393"/>
                <a:gd name="connsiteY12" fmla="*/ 18395 h 57041"/>
                <a:gd name="connsiteX13" fmla="*/ 16552 w 55393"/>
                <a:gd name="connsiteY13" fmla="*/ 2893 h 57041"/>
                <a:gd name="connsiteX14" fmla="*/ 19729 w 55393"/>
                <a:gd name="connsiteY14" fmla="*/ 6868 h 57041"/>
                <a:gd name="connsiteX15" fmla="*/ 17545 w 55393"/>
                <a:gd name="connsiteY15" fmla="*/ 15613 h 57041"/>
                <a:gd name="connsiteX16" fmla="*/ 10398 w 55393"/>
                <a:gd name="connsiteY16" fmla="*/ 41451 h 57041"/>
                <a:gd name="connsiteX17" fmla="*/ 27274 w 55393"/>
                <a:gd name="connsiteY17" fmla="*/ 57152 h 57041"/>
                <a:gd name="connsiteX18" fmla="*/ 55665 w 55393"/>
                <a:gd name="connsiteY18" fmla="*/ 8855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393" h="57041">
                  <a:moveTo>
                    <a:pt x="55665" y="8855"/>
                  </a:moveTo>
                  <a:cubicBezTo>
                    <a:pt x="55665" y="2098"/>
                    <a:pt x="52290" y="110"/>
                    <a:pt x="50106" y="110"/>
                  </a:cubicBezTo>
                  <a:cubicBezTo>
                    <a:pt x="46929" y="110"/>
                    <a:pt x="43951" y="3290"/>
                    <a:pt x="43951" y="6073"/>
                  </a:cubicBezTo>
                  <a:cubicBezTo>
                    <a:pt x="43951" y="7663"/>
                    <a:pt x="44547" y="8458"/>
                    <a:pt x="45937" y="9849"/>
                  </a:cubicBezTo>
                  <a:cubicBezTo>
                    <a:pt x="48518" y="12433"/>
                    <a:pt x="50106" y="15613"/>
                    <a:pt x="50106" y="20184"/>
                  </a:cubicBezTo>
                  <a:cubicBezTo>
                    <a:pt x="50106" y="25550"/>
                    <a:pt x="42562" y="54369"/>
                    <a:pt x="27869" y="54369"/>
                  </a:cubicBezTo>
                  <a:cubicBezTo>
                    <a:pt x="21318" y="54369"/>
                    <a:pt x="18538" y="49997"/>
                    <a:pt x="18538" y="43438"/>
                  </a:cubicBezTo>
                  <a:cubicBezTo>
                    <a:pt x="18538" y="36283"/>
                    <a:pt x="21913" y="27140"/>
                    <a:pt x="25685" y="16607"/>
                  </a:cubicBezTo>
                  <a:cubicBezTo>
                    <a:pt x="26678" y="14619"/>
                    <a:pt x="27274" y="12830"/>
                    <a:pt x="27274" y="10445"/>
                  </a:cubicBezTo>
                  <a:cubicBezTo>
                    <a:pt x="27274" y="4682"/>
                    <a:pt x="23303" y="110"/>
                    <a:pt x="16950" y="110"/>
                  </a:cubicBezTo>
                  <a:cubicBezTo>
                    <a:pt x="5037" y="110"/>
                    <a:pt x="272" y="18395"/>
                    <a:pt x="272" y="19389"/>
                  </a:cubicBezTo>
                  <a:cubicBezTo>
                    <a:pt x="272" y="20780"/>
                    <a:pt x="1662" y="20780"/>
                    <a:pt x="1860" y="20780"/>
                  </a:cubicBezTo>
                  <a:cubicBezTo>
                    <a:pt x="3052" y="20780"/>
                    <a:pt x="3250" y="20383"/>
                    <a:pt x="3846" y="18395"/>
                  </a:cubicBezTo>
                  <a:cubicBezTo>
                    <a:pt x="7618" y="5675"/>
                    <a:pt x="12979" y="2893"/>
                    <a:pt x="16552" y="2893"/>
                  </a:cubicBezTo>
                  <a:cubicBezTo>
                    <a:pt x="17545" y="2893"/>
                    <a:pt x="19729" y="2893"/>
                    <a:pt x="19729" y="6868"/>
                  </a:cubicBezTo>
                  <a:cubicBezTo>
                    <a:pt x="19729" y="10048"/>
                    <a:pt x="18538" y="13427"/>
                    <a:pt x="17545" y="15613"/>
                  </a:cubicBezTo>
                  <a:cubicBezTo>
                    <a:pt x="11986" y="30320"/>
                    <a:pt x="10398" y="36084"/>
                    <a:pt x="10398" y="41451"/>
                  </a:cubicBezTo>
                  <a:cubicBezTo>
                    <a:pt x="10398" y="55164"/>
                    <a:pt x="21516" y="57152"/>
                    <a:pt x="27274" y="57152"/>
                  </a:cubicBezTo>
                  <a:cubicBezTo>
                    <a:pt x="48518" y="57152"/>
                    <a:pt x="55665" y="15414"/>
                    <a:pt x="55665" y="8855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A2CF6E-981D-8573-D01D-F94028EC8A97}"/>
                </a:ext>
              </a:extLst>
            </p:cNvPr>
            <p:cNvSpPr/>
            <p:nvPr/>
          </p:nvSpPr>
          <p:spPr>
            <a:xfrm>
              <a:off x="552659" y="5668744"/>
              <a:ext cx="60824" cy="85852"/>
            </a:xfrm>
            <a:custGeom>
              <a:avLst/>
              <a:gdLst>
                <a:gd name="connsiteX0" fmla="*/ 39787 w 39708"/>
                <a:gd name="connsiteY0" fmla="*/ 2695 h 56047"/>
                <a:gd name="connsiteX1" fmla="*/ 39985 w 39708"/>
                <a:gd name="connsiteY1" fmla="*/ 1304 h 56047"/>
                <a:gd name="connsiteX2" fmla="*/ 38794 w 39708"/>
                <a:gd name="connsiteY2" fmla="*/ 112 h 56047"/>
                <a:gd name="connsiteX3" fmla="*/ 32441 w 39708"/>
                <a:gd name="connsiteY3" fmla="*/ 5875 h 56047"/>
                <a:gd name="connsiteX4" fmla="*/ 23109 w 39708"/>
                <a:gd name="connsiteY4" fmla="*/ 112 h 56047"/>
                <a:gd name="connsiteX5" fmla="*/ 277 w 39708"/>
                <a:gd name="connsiteY5" fmla="*/ 25353 h 56047"/>
                <a:gd name="connsiteX6" fmla="*/ 13579 w 39708"/>
                <a:gd name="connsiteY6" fmla="*/ 39862 h 56047"/>
                <a:gd name="connsiteX7" fmla="*/ 24698 w 39708"/>
                <a:gd name="connsiteY7" fmla="*/ 35092 h 56047"/>
                <a:gd name="connsiteX8" fmla="*/ 21521 w 39708"/>
                <a:gd name="connsiteY8" fmla="*/ 48011 h 56047"/>
                <a:gd name="connsiteX9" fmla="*/ 14770 w 39708"/>
                <a:gd name="connsiteY9" fmla="*/ 52980 h 56047"/>
                <a:gd name="connsiteX10" fmla="*/ 12388 w 39708"/>
                <a:gd name="connsiteY10" fmla="*/ 54967 h 56047"/>
                <a:gd name="connsiteX11" fmla="*/ 13778 w 39708"/>
                <a:gd name="connsiteY11" fmla="*/ 56160 h 56047"/>
                <a:gd name="connsiteX12" fmla="*/ 22911 w 39708"/>
                <a:gd name="connsiteY12" fmla="*/ 55762 h 56047"/>
                <a:gd name="connsiteX13" fmla="*/ 32441 w 39708"/>
                <a:gd name="connsiteY13" fmla="*/ 56160 h 56047"/>
                <a:gd name="connsiteX14" fmla="*/ 34228 w 39708"/>
                <a:gd name="connsiteY14" fmla="*/ 54172 h 56047"/>
                <a:gd name="connsiteX15" fmla="*/ 31845 w 39708"/>
                <a:gd name="connsiteY15" fmla="*/ 52980 h 56047"/>
                <a:gd name="connsiteX16" fmla="*/ 27477 w 39708"/>
                <a:gd name="connsiteY16" fmla="*/ 51986 h 56047"/>
                <a:gd name="connsiteX17" fmla="*/ 28073 w 39708"/>
                <a:gd name="connsiteY17" fmla="*/ 49998 h 56047"/>
                <a:gd name="connsiteX18" fmla="*/ 26484 w 39708"/>
                <a:gd name="connsiteY18" fmla="*/ 27937 h 56047"/>
                <a:gd name="connsiteX19" fmla="*/ 24896 w 39708"/>
                <a:gd name="connsiteY19" fmla="*/ 31117 h 56047"/>
                <a:gd name="connsiteX20" fmla="*/ 13778 w 39708"/>
                <a:gd name="connsiteY20" fmla="*/ 37477 h 56047"/>
                <a:gd name="connsiteX21" fmla="*/ 7424 w 39708"/>
                <a:gd name="connsiteY21" fmla="*/ 28931 h 56047"/>
                <a:gd name="connsiteX22" fmla="*/ 11991 w 39708"/>
                <a:gd name="connsiteY22" fmla="*/ 11043 h 56047"/>
                <a:gd name="connsiteX23" fmla="*/ 23109 w 39708"/>
                <a:gd name="connsiteY23" fmla="*/ 2695 h 56047"/>
                <a:gd name="connsiteX24" fmla="*/ 30852 w 39708"/>
                <a:gd name="connsiteY24" fmla="*/ 10248 h 56047"/>
                <a:gd name="connsiteX25" fmla="*/ 30654 w 39708"/>
                <a:gd name="connsiteY25" fmla="*/ 11639 h 5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708" h="56047">
                  <a:moveTo>
                    <a:pt x="39787" y="2695"/>
                  </a:moveTo>
                  <a:cubicBezTo>
                    <a:pt x="39787" y="2298"/>
                    <a:pt x="39985" y="1900"/>
                    <a:pt x="39985" y="1304"/>
                  </a:cubicBezTo>
                  <a:cubicBezTo>
                    <a:pt x="39985" y="907"/>
                    <a:pt x="39588" y="112"/>
                    <a:pt x="38794" y="112"/>
                  </a:cubicBezTo>
                  <a:cubicBezTo>
                    <a:pt x="38000" y="112"/>
                    <a:pt x="34228" y="3093"/>
                    <a:pt x="32441" y="5875"/>
                  </a:cubicBezTo>
                  <a:cubicBezTo>
                    <a:pt x="31647" y="4285"/>
                    <a:pt x="28668" y="112"/>
                    <a:pt x="23109" y="112"/>
                  </a:cubicBezTo>
                  <a:cubicBezTo>
                    <a:pt x="11792" y="112"/>
                    <a:pt x="277" y="12633"/>
                    <a:pt x="277" y="25353"/>
                  </a:cubicBezTo>
                  <a:cubicBezTo>
                    <a:pt x="277" y="33899"/>
                    <a:pt x="6035" y="39862"/>
                    <a:pt x="13579" y="39862"/>
                  </a:cubicBezTo>
                  <a:cubicBezTo>
                    <a:pt x="18543" y="39862"/>
                    <a:pt x="22712" y="36682"/>
                    <a:pt x="24698" y="35092"/>
                  </a:cubicBezTo>
                  <a:cubicBezTo>
                    <a:pt x="24698" y="35291"/>
                    <a:pt x="21918" y="46421"/>
                    <a:pt x="21521" y="48011"/>
                  </a:cubicBezTo>
                  <a:cubicBezTo>
                    <a:pt x="20330" y="52781"/>
                    <a:pt x="20131" y="52980"/>
                    <a:pt x="14770" y="52980"/>
                  </a:cubicBezTo>
                  <a:cubicBezTo>
                    <a:pt x="13778" y="52980"/>
                    <a:pt x="12388" y="52980"/>
                    <a:pt x="12388" y="54967"/>
                  </a:cubicBezTo>
                  <a:cubicBezTo>
                    <a:pt x="12388" y="55563"/>
                    <a:pt x="12984" y="56160"/>
                    <a:pt x="13778" y="56160"/>
                  </a:cubicBezTo>
                  <a:cubicBezTo>
                    <a:pt x="16756" y="56160"/>
                    <a:pt x="19933" y="55762"/>
                    <a:pt x="22911" y="55762"/>
                  </a:cubicBezTo>
                  <a:cubicBezTo>
                    <a:pt x="25889" y="55762"/>
                    <a:pt x="29661" y="56160"/>
                    <a:pt x="32441" y="56160"/>
                  </a:cubicBezTo>
                  <a:cubicBezTo>
                    <a:pt x="33235" y="56160"/>
                    <a:pt x="34228" y="55961"/>
                    <a:pt x="34228" y="54172"/>
                  </a:cubicBezTo>
                  <a:cubicBezTo>
                    <a:pt x="34228" y="52980"/>
                    <a:pt x="32838" y="52980"/>
                    <a:pt x="31845" y="52980"/>
                  </a:cubicBezTo>
                  <a:cubicBezTo>
                    <a:pt x="29860" y="52980"/>
                    <a:pt x="27477" y="52980"/>
                    <a:pt x="27477" y="51986"/>
                  </a:cubicBezTo>
                  <a:cubicBezTo>
                    <a:pt x="27477" y="51588"/>
                    <a:pt x="27477" y="51588"/>
                    <a:pt x="28073" y="49998"/>
                  </a:cubicBezTo>
                  <a:close/>
                  <a:moveTo>
                    <a:pt x="26484" y="27937"/>
                  </a:moveTo>
                  <a:cubicBezTo>
                    <a:pt x="26087" y="29527"/>
                    <a:pt x="26087" y="29527"/>
                    <a:pt x="24896" y="31117"/>
                  </a:cubicBezTo>
                  <a:cubicBezTo>
                    <a:pt x="21521" y="35092"/>
                    <a:pt x="17351" y="37477"/>
                    <a:pt x="13778" y="37477"/>
                  </a:cubicBezTo>
                  <a:cubicBezTo>
                    <a:pt x="10601" y="37477"/>
                    <a:pt x="7424" y="35092"/>
                    <a:pt x="7424" y="28931"/>
                  </a:cubicBezTo>
                  <a:cubicBezTo>
                    <a:pt x="7424" y="24161"/>
                    <a:pt x="10005" y="14621"/>
                    <a:pt x="11991" y="11043"/>
                  </a:cubicBezTo>
                  <a:cubicBezTo>
                    <a:pt x="16160" y="3888"/>
                    <a:pt x="20528" y="2695"/>
                    <a:pt x="23109" y="2695"/>
                  </a:cubicBezTo>
                  <a:cubicBezTo>
                    <a:pt x="29264" y="2695"/>
                    <a:pt x="30852" y="9453"/>
                    <a:pt x="30852" y="10248"/>
                  </a:cubicBezTo>
                  <a:cubicBezTo>
                    <a:pt x="30852" y="10646"/>
                    <a:pt x="30654" y="11242"/>
                    <a:pt x="30654" y="11639"/>
                  </a:cubicBezTo>
                  <a:close/>
                </a:path>
              </a:pathLst>
            </a:custGeom>
            <a:solidFill>
              <a:schemeClr val="tx1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sz="16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561" y="5596679"/>
                  <a:ext cx="329217" cy="192010"/>
                </a:xfrm>
                <a:prstGeom prst="rect">
                  <a:avLst/>
                </a:prstGeom>
                <a:blipFill>
                  <a:blip r:embed="rId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3692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059237"/>
              </p:ext>
            </p:extLst>
          </p:nvPr>
        </p:nvGraphicFramePr>
        <p:xfrm>
          <a:off x="0" y="6573692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2CF241-303A-03B4-EACD-25FA8BAC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23</a:t>
            </a:fld>
            <a:endParaRPr lang="ca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6117569" y="3497467"/>
            <a:ext cx="799271" cy="86657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7672721" y="1996385"/>
            <a:ext cx="86783" cy="3088742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5838599" y="3516730"/>
            <a:ext cx="2516883" cy="22450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5797924" y="3508308"/>
            <a:ext cx="65047" cy="64973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7716114" y="1728120"/>
            <a:ext cx="20456" cy="3665928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7683509" y="1687543"/>
            <a:ext cx="65127" cy="64892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AD72406-9EE7-CBD0-FCD5-7FFC6CB66117}"/>
              </a:ext>
            </a:extLst>
          </p:cNvPr>
          <p:cNvSpPr/>
          <p:nvPr/>
        </p:nvSpPr>
        <p:spPr>
          <a:xfrm flipV="1">
            <a:off x="6437094" y="2304794"/>
            <a:ext cx="1918388" cy="2471171"/>
          </a:xfrm>
          <a:custGeom>
            <a:avLst/>
            <a:gdLst>
              <a:gd name="connsiteX0" fmla="*/ 1191761 w 1191557"/>
              <a:gd name="connsiteY0" fmla="*/ 1432040 h 1534904"/>
              <a:gd name="connsiteX1" fmla="*/ 106744 w 1191557"/>
              <a:gd name="connsiteY1" fmla="*/ 1151129 h 1534904"/>
              <a:gd name="connsiteX2" fmla="*/ 397455 w 1191557"/>
              <a:gd name="connsiteY2" fmla="*/ 102850 h 1534904"/>
              <a:gd name="connsiteX3" fmla="*/ 1191761 w 1191557"/>
              <a:gd name="connsiteY3" fmla="*/ 102850 h 15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557" h="1534904">
                <a:moveTo>
                  <a:pt x="1191761" y="1432040"/>
                </a:moveTo>
                <a:cubicBezTo>
                  <a:pt x="811856" y="1643924"/>
                  <a:pt x="326080" y="1518150"/>
                  <a:pt x="106744" y="1151129"/>
                </a:cubicBezTo>
                <a:cubicBezTo>
                  <a:pt x="-112592" y="784108"/>
                  <a:pt x="17600" y="314734"/>
                  <a:pt x="397455" y="102850"/>
                </a:cubicBezTo>
                <a:cubicBezTo>
                  <a:pt x="643197" y="-34213"/>
                  <a:pt x="946069" y="-34213"/>
                  <a:pt x="1191761" y="102850"/>
                </a:cubicBez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1763257-89CC-EE12-CD9D-D67BA0E56018}"/>
              </a:ext>
            </a:extLst>
          </p:cNvPr>
          <p:cNvSpPr/>
          <p:nvPr/>
        </p:nvSpPr>
        <p:spPr>
          <a:xfrm flipV="1">
            <a:off x="6841086" y="2695386"/>
            <a:ext cx="875027" cy="845369"/>
          </a:xfrm>
          <a:custGeom>
            <a:avLst/>
            <a:gdLst>
              <a:gd name="connsiteX0" fmla="*/ 543704 w 543500"/>
              <a:gd name="connsiteY0" fmla="*/ 11 h 525079"/>
              <a:gd name="connsiteX1" fmla="*/ 203 w 543500"/>
              <a:gd name="connsiteY1" fmla="*/ 525091 h 52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3500" h="525079">
                <a:moveTo>
                  <a:pt x="543704" y="11"/>
                </a:moveTo>
                <a:lnTo>
                  <a:pt x="203" y="525091"/>
                </a:lnTo>
              </a:path>
            </a:pathLst>
          </a:cu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6A8A075-A902-A0AC-71BD-418BB3143583}"/>
              </a:ext>
            </a:extLst>
          </p:cNvPr>
          <p:cNvSpPr/>
          <p:nvPr/>
        </p:nvSpPr>
        <p:spPr>
          <a:xfrm>
            <a:off x="6827258" y="2681332"/>
            <a:ext cx="108194" cy="106697"/>
          </a:xfrm>
          <a:custGeom>
            <a:avLst/>
            <a:gdLst>
              <a:gd name="connsiteX0" fmla="*/ 0 w 43132"/>
              <a:gd name="connsiteY0" fmla="*/ 0 h 42535"/>
              <a:gd name="connsiteX1" fmla="*/ 14990 w 43132"/>
              <a:gd name="connsiteY1" fmla="*/ 42535 h 42535"/>
              <a:gd name="connsiteX2" fmla="*/ 18166 w 43132"/>
              <a:gd name="connsiteY2" fmla="*/ 17529 h 42535"/>
              <a:gd name="connsiteX3" fmla="*/ 43133 w 43132"/>
              <a:gd name="connsiteY3" fmla="*/ 13568 h 4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32" h="42535">
                <a:moveTo>
                  <a:pt x="0" y="0"/>
                </a:moveTo>
                <a:lnTo>
                  <a:pt x="14990" y="42535"/>
                </a:lnTo>
                <a:lnTo>
                  <a:pt x="18166" y="17529"/>
                </a:lnTo>
                <a:lnTo>
                  <a:pt x="43133" y="13568"/>
                </a:lnTo>
              </a:path>
            </a:pathLst>
          </a:custGeom>
          <a:solidFill>
            <a:schemeClr val="accent2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7AA92F6-1FC8-7E9B-D3C9-C5816719CBF1}"/>
              </a:ext>
            </a:extLst>
          </p:cNvPr>
          <p:cNvGrpSpPr/>
          <p:nvPr/>
        </p:nvGrpSpPr>
        <p:grpSpPr>
          <a:xfrm>
            <a:off x="4999351" y="2396940"/>
            <a:ext cx="1645690" cy="345955"/>
            <a:chOff x="5646724" y="2569087"/>
            <a:chExt cx="933589" cy="19625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70B87-DEF2-A605-63CF-EACFD4C64915}"/>
                </a:ext>
              </a:extLst>
            </p:cNvPr>
            <p:cNvSpPr/>
            <p:nvPr/>
          </p:nvSpPr>
          <p:spPr>
            <a:xfrm>
              <a:off x="5646724" y="2573552"/>
              <a:ext cx="53699" cy="136164"/>
            </a:xfrm>
            <a:custGeom>
              <a:avLst/>
              <a:gdLst>
                <a:gd name="connsiteX0" fmla="*/ 32557 w 33354"/>
                <a:gd name="connsiteY0" fmla="*/ 4461 h 84575"/>
                <a:gd name="connsiteX1" fmla="*/ 27792 w 33354"/>
                <a:gd name="connsiteY1" fmla="*/ 103 h 84575"/>
                <a:gd name="connsiteX2" fmla="*/ 21042 w 33354"/>
                <a:gd name="connsiteY2" fmla="*/ 6639 h 84575"/>
                <a:gd name="connsiteX3" fmla="*/ 25807 w 33354"/>
                <a:gd name="connsiteY3" fmla="*/ 11195 h 84575"/>
                <a:gd name="connsiteX4" fmla="*/ 32557 w 33354"/>
                <a:gd name="connsiteY4" fmla="*/ 4461 h 84575"/>
                <a:gd name="connsiteX5" fmla="*/ 22829 w 33354"/>
                <a:gd name="connsiteY5" fmla="*/ 51997 h 84575"/>
                <a:gd name="connsiteX6" fmla="*/ 25608 w 33354"/>
                <a:gd name="connsiteY6" fmla="*/ 44668 h 84575"/>
                <a:gd name="connsiteX7" fmla="*/ 27395 w 33354"/>
                <a:gd name="connsiteY7" fmla="*/ 37934 h 84575"/>
                <a:gd name="connsiteX8" fmla="*/ 16873 w 33354"/>
                <a:gd name="connsiteY8" fmla="*/ 27635 h 84575"/>
                <a:gd name="connsiteX9" fmla="*/ 195 w 33354"/>
                <a:gd name="connsiteY9" fmla="*/ 47045 h 84575"/>
                <a:gd name="connsiteX10" fmla="*/ 1784 w 33354"/>
                <a:gd name="connsiteY10" fmla="*/ 48234 h 84575"/>
                <a:gd name="connsiteX11" fmla="*/ 3769 w 33354"/>
                <a:gd name="connsiteY11" fmla="*/ 46055 h 84575"/>
                <a:gd name="connsiteX12" fmla="*/ 16476 w 33354"/>
                <a:gd name="connsiteY12" fmla="*/ 30408 h 84575"/>
                <a:gd name="connsiteX13" fmla="*/ 19652 w 33354"/>
                <a:gd name="connsiteY13" fmla="*/ 34369 h 84575"/>
                <a:gd name="connsiteX14" fmla="*/ 18262 w 33354"/>
                <a:gd name="connsiteY14" fmla="*/ 40905 h 84575"/>
                <a:gd name="connsiteX15" fmla="*/ 9725 w 33354"/>
                <a:gd name="connsiteY15" fmla="*/ 64277 h 84575"/>
                <a:gd name="connsiteX16" fmla="*/ 6747 w 33354"/>
                <a:gd name="connsiteY16" fmla="*/ 74379 h 84575"/>
                <a:gd name="connsiteX17" fmla="*/ 17071 w 33354"/>
                <a:gd name="connsiteY17" fmla="*/ 84678 h 84575"/>
                <a:gd name="connsiteX18" fmla="*/ 33550 w 33354"/>
                <a:gd name="connsiteY18" fmla="*/ 65268 h 84575"/>
                <a:gd name="connsiteX19" fmla="*/ 32160 w 33354"/>
                <a:gd name="connsiteY19" fmla="*/ 64079 h 84575"/>
                <a:gd name="connsiteX20" fmla="*/ 30175 w 33354"/>
                <a:gd name="connsiteY20" fmla="*/ 66258 h 84575"/>
                <a:gd name="connsiteX21" fmla="*/ 17270 w 33354"/>
                <a:gd name="connsiteY21" fmla="*/ 81905 h 84575"/>
                <a:gd name="connsiteX22" fmla="*/ 14292 w 33354"/>
                <a:gd name="connsiteY22" fmla="*/ 77746 h 84575"/>
                <a:gd name="connsiteX23" fmla="*/ 17865 w 33354"/>
                <a:gd name="connsiteY23" fmla="*/ 6507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57" y="4461"/>
                  </a:moveTo>
                  <a:cubicBezTo>
                    <a:pt x="32557" y="2084"/>
                    <a:pt x="30770" y="103"/>
                    <a:pt x="27792" y="103"/>
                  </a:cubicBezTo>
                  <a:cubicBezTo>
                    <a:pt x="24417" y="103"/>
                    <a:pt x="21042" y="3272"/>
                    <a:pt x="21042" y="6639"/>
                  </a:cubicBezTo>
                  <a:cubicBezTo>
                    <a:pt x="21042" y="9016"/>
                    <a:pt x="22829" y="11195"/>
                    <a:pt x="25807" y="11195"/>
                  </a:cubicBezTo>
                  <a:cubicBezTo>
                    <a:pt x="28785" y="11195"/>
                    <a:pt x="32557" y="8422"/>
                    <a:pt x="32557" y="4461"/>
                  </a:cubicBezTo>
                  <a:close/>
                  <a:moveTo>
                    <a:pt x="22829" y="51997"/>
                  </a:moveTo>
                  <a:cubicBezTo>
                    <a:pt x="24417" y="48234"/>
                    <a:pt x="24417" y="48036"/>
                    <a:pt x="25608" y="44668"/>
                  </a:cubicBezTo>
                  <a:cubicBezTo>
                    <a:pt x="26601" y="42094"/>
                    <a:pt x="27395" y="40311"/>
                    <a:pt x="27395" y="37934"/>
                  </a:cubicBezTo>
                  <a:cubicBezTo>
                    <a:pt x="27395" y="32190"/>
                    <a:pt x="23226" y="27635"/>
                    <a:pt x="16873" y="27635"/>
                  </a:cubicBezTo>
                  <a:cubicBezTo>
                    <a:pt x="5159" y="27635"/>
                    <a:pt x="195" y="45857"/>
                    <a:pt x="195" y="47045"/>
                  </a:cubicBezTo>
                  <a:cubicBezTo>
                    <a:pt x="195" y="48234"/>
                    <a:pt x="1585" y="48234"/>
                    <a:pt x="1784" y="48234"/>
                  </a:cubicBezTo>
                  <a:cubicBezTo>
                    <a:pt x="2975" y="48234"/>
                    <a:pt x="3173" y="48036"/>
                    <a:pt x="3769" y="46055"/>
                  </a:cubicBezTo>
                  <a:cubicBezTo>
                    <a:pt x="7144" y="34171"/>
                    <a:pt x="12306" y="30408"/>
                    <a:pt x="16476" y="30408"/>
                  </a:cubicBezTo>
                  <a:cubicBezTo>
                    <a:pt x="17667" y="30408"/>
                    <a:pt x="19652" y="30408"/>
                    <a:pt x="19652" y="34369"/>
                  </a:cubicBezTo>
                  <a:cubicBezTo>
                    <a:pt x="19652" y="37142"/>
                    <a:pt x="18858" y="39717"/>
                    <a:pt x="18262" y="40905"/>
                  </a:cubicBezTo>
                  <a:cubicBezTo>
                    <a:pt x="17270" y="44272"/>
                    <a:pt x="11711" y="58929"/>
                    <a:pt x="9725" y="64277"/>
                  </a:cubicBezTo>
                  <a:cubicBezTo>
                    <a:pt x="8336" y="67446"/>
                    <a:pt x="6747" y="71606"/>
                    <a:pt x="6747" y="74379"/>
                  </a:cubicBezTo>
                  <a:cubicBezTo>
                    <a:pt x="6747" y="80321"/>
                    <a:pt x="11115" y="84678"/>
                    <a:pt x="17071" y="84678"/>
                  </a:cubicBezTo>
                  <a:cubicBezTo>
                    <a:pt x="28984" y="84678"/>
                    <a:pt x="33550" y="66456"/>
                    <a:pt x="33550" y="65268"/>
                  </a:cubicBezTo>
                  <a:cubicBezTo>
                    <a:pt x="33550" y="64079"/>
                    <a:pt x="32557" y="64079"/>
                    <a:pt x="32160" y="64079"/>
                  </a:cubicBezTo>
                  <a:cubicBezTo>
                    <a:pt x="30770" y="64079"/>
                    <a:pt x="30770" y="64475"/>
                    <a:pt x="30175" y="66258"/>
                  </a:cubicBezTo>
                  <a:cubicBezTo>
                    <a:pt x="27991" y="74181"/>
                    <a:pt x="23822" y="81905"/>
                    <a:pt x="17270" y="81905"/>
                  </a:cubicBezTo>
                  <a:cubicBezTo>
                    <a:pt x="15086" y="81905"/>
                    <a:pt x="14292" y="80717"/>
                    <a:pt x="14292" y="77746"/>
                  </a:cubicBezTo>
                  <a:cubicBezTo>
                    <a:pt x="14292" y="74577"/>
                    <a:pt x="15086" y="72794"/>
                    <a:pt x="17865" y="6507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DBE51-DD1E-7393-69F9-E3A06F838798}"/>
                </a:ext>
              </a:extLst>
            </p:cNvPr>
            <p:cNvSpPr/>
            <p:nvPr/>
          </p:nvSpPr>
          <p:spPr>
            <a:xfrm>
              <a:off x="5721302" y="2675100"/>
              <a:ext cx="56895" cy="64095"/>
            </a:xfrm>
            <a:custGeom>
              <a:avLst/>
              <a:gdLst>
                <a:gd name="connsiteX0" fmla="*/ 31965 w 35339"/>
                <a:gd name="connsiteY0" fmla="*/ 5848 h 39811"/>
                <a:gd name="connsiteX1" fmla="*/ 28193 w 35339"/>
                <a:gd name="connsiteY1" fmla="*/ 10008 h 39811"/>
                <a:gd name="connsiteX2" fmla="*/ 31171 w 35339"/>
                <a:gd name="connsiteY2" fmla="*/ 12979 h 39811"/>
                <a:gd name="connsiteX3" fmla="*/ 35539 w 35339"/>
                <a:gd name="connsiteY3" fmla="*/ 7829 h 39811"/>
                <a:gd name="connsiteX4" fmla="*/ 23626 w 35339"/>
                <a:gd name="connsiteY4" fmla="*/ 104 h 39811"/>
                <a:gd name="connsiteX5" fmla="*/ 7346 w 35339"/>
                <a:gd name="connsiteY5" fmla="*/ 12979 h 39811"/>
                <a:gd name="connsiteX6" fmla="*/ 10523 w 35339"/>
                <a:gd name="connsiteY6" fmla="*/ 19515 h 39811"/>
                <a:gd name="connsiteX7" fmla="*/ 20450 w 35339"/>
                <a:gd name="connsiteY7" fmla="*/ 22684 h 39811"/>
                <a:gd name="connsiteX8" fmla="*/ 27994 w 35339"/>
                <a:gd name="connsiteY8" fmla="*/ 28428 h 39811"/>
                <a:gd name="connsiteX9" fmla="*/ 23428 w 35339"/>
                <a:gd name="connsiteY9" fmla="*/ 35559 h 39811"/>
                <a:gd name="connsiteX10" fmla="*/ 14494 w 35339"/>
                <a:gd name="connsiteY10" fmla="*/ 37539 h 39811"/>
                <a:gd name="connsiteX11" fmla="*/ 3773 w 35339"/>
                <a:gd name="connsiteY11" fmla="*/ 33776 h 39811"/>
                <a:gd name="connsiteX12" fmla="*/ 8736 w 35339"/>
                <a:gd name="connsiteY12" fmla="*/ 28824 h 39811"/>
                <a:gd name="connsiteX13" fmla="*/ 5361 w 35339"/>
                <a:gd name="connsiteY13" fmla="*/ 25457 h 39811"/>
                <a:gd name="connsiteX14" fmla="*/ 199 w 35339"/>
                <a:gd name="connsiteY14" fmla="*/ 31399 h 39811"/>
                <a:gd name="connsiteX15" fmla="*/ 14295 w 35339"/>
                <a:gd name="connsiteY15" fmla="*/ 39916 h 39811"/>
                <a:gd name="connsiteX16" fmla="*/ 33752 w 35339"/>
                <a:gd name="connsiteY16" fmla="*/ 25457 h 39811"/>
                <a:gd name="connsiteX17" fmla="*/ 21443 w 35339"/>
                <a:gd name="connsiteY17" fmla="*/ 15158 h 39811"/>
                <a:gd name="connsiteX18" fmla="*/ 17869 w 35339"/>
                <a:gd name="connsiteY18" fmla="*/ 14365 h 39811"/>
                <a:gd name="connsiteX19" fmla="*/ 13104 w 35339"/>
                <a:gd name="connsiteY19" fmla="*/ 10008 h 39811"/>
                <a:gd name="connsiteX20" fmla="*/ 16678 w 35339"/>
                <a:gd name="connsiteY20" fmla="*/ 4264 h 39811"/>
                <a:gd name="connsiteX21" fmla="*/ 23626 w 35339"/>
                <a:gd name="connsiteY21" fmla="*/ 2679 h 39811"/>
                <a:gd name="connsiteX22" fmla="*/ 31965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65" y="5848"/>
                  </a:moveTo>
                  <a:cubicBezTo>
                    <a:pt x="29781" y="6443"/>
                    <a:pt x="28193" y="8225"/>
                    <a:pt x="28193" y="10008"/>
                  </a:cubicBezTo>
                  <a:cubicBezTo>
                    <a:pt x="28193" y="12187"/>
                    <a:pt x="29980" y="12979"/>
                    <a:pt x="31171" y="12979"/>
                  </a:cubicBezTo>
                  <a:cubicBezTo>
                    <a:pt x="32164" y="12979"/>
                    <a:pt x="35539" y="12385"/>
                    <a:pt x="35539" y="7829"/>
                  </a:cubicBezTo>
                  <a:cubicBezTo>
                    <a:pt x="35539" y="2085"/>
                    <a:pt x="29186" y="104"/>
                    <a:pt x="23626" y="104"/>
                  </a:cubicBezTo>
                  <a:cubicBezTo>
                    <a:pt x="9927" y="104"/>
                    <a:pt x="7346" y="10404"/>
                    <a:pt x="7346" y="12979"/>
                  </a:cubicBezTo>
                  <a:cubicBezTo>
                    <a:pt x="7346" y="16346"/>
                    <a:pt x="9332" y="18525"/>
                    <a:pt x="10523" y="19515"/>
                  </a:cubicBezTo>
                  <a:cubicBezTo>
                    <a:pt x="12707" y="21298"/>
                    <a:pt x="14295" y="21694"/>
                    <a:pt x="20450" y="22684"/>
                  </a:cubicBezTo>
                  <a:cubicBezTo>
                    <a:pt x="22435" y="23080"/>
                    <a:pt x="27994" y="24071"/>
                    <a:pt x="27994" y="28428"/>
                  </a:cubicBezTo>
                  <a:cubicBezTo>
                    <a:pt x="27994" y="30013"/>
                    <a:pt x="27002" y="33380"/>
                    <a:pt x="23428" y="35559"/>
                  </a:cubicBezTo>
                  <a:cubicBezTo>
                    <a:pt x="19854" y="37539"/>
                    <a:pt x="15486" y="37539"/>
                    <a:pt x="14494" y="37539"/>
                  </a:cubicBezTo>
                  <a:cubicBezTo>
                    <a:pt x="10920" y="37539"/>
                    <a:pt x="5956" y="36747"/>
                    <a:pt x="3773" y="33776"/>
                  </a:cubicBezTo>
                  <a:cubicBezTo>
                    <a:pt x="6751" y="33380"/>
                    <a:pt x="8736" y="31201"/>
                    <a:pt x="8736" y="28824"/>
                  </a:cubicBezTo>
                  <a:cubicBezTo>
                    <a:pt x="8736" y="26646"/>
                    <a:pt x="7148" y="25457"/>
                    <a:pt x="5361" y="25457"/>
                  </a:cubicBezTo>
                  <a:cubicBezTo>
                    <a:pt x="2780" y="25457"/>
                    <a:pt x="199" y="27636"/>
                    <a:pt x="199" y="31399"/>
                  </a:cubicBezTo>
                  <a:cubicBezTo>
                    <a:pt x="199" y="36747"/>
                    <a:pt x="5758" y="39916"/>
                    <a:pt x="14295" y="39916"/>
                  </a:cubicBezTo>
                  <a:cubicBezTo>
                    <a:pt x="30774" y="39916"/>
                    <a:pt x="33752" y="28824"/>
                    <a:pt x="33752" y="25457"/>
                  </a:cubicBezTo>
                  <a:cubicBezTo>
                    <a:pt x="33752" y="17336"/>
                    <a:pt x="24818" y="15752"/>
                    <a:pt x="21443" y="15158"/>
                  </a:cubicBezTo>
                  <a:cubicBezTo>
                    <a:pt x="20648" y="14960"/>
                    <a:pt x="18464" y="14564"/>
                    <a:pt x="17869" y="14365"/>
                  </a:cubicBezTo>
                  <a:cubicBezTo>
                    <a:pt x="14692" y="13771"/>
                    <a:pt x="13104" y="11989"/>
                    <a:pt x="13104" y="10008"/>
                  </a:cubicBezTo>
                  <a:cubicBezTo>
                    <a:pt x="13104" y="8027"/>
                    <a:pt x="14692" y="5650"/>
                    <a:pt x="16678" y="4264"/>
                  </a:cubicBezTo>
                  <a:cubicBezTo>
                    <a:pt x="19060" y="2877"/>
                    <a:pt x="22038" y="2679"/>
                    <a:pt x="23626" y="2679"/>
                  </a:cubicBezTo>
                  <a:cubicBezTo>
                    <a:pt x="25413" y="2679"/>
                    <a:pt x="29980" y="2877"/>
                    <a:pt x="31965" y="584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2B2DC4-1F38-B02B-3CE6-D131B26E9384}"/>
                </a:ext>
              </a:extLst>
            </p:cNvPr>
            <p:cNvSpPr/>
            <p:nvPr/>
          </p:nvSpPr>
          <p:spPr>
            <a:xfrm>
              <a:off x="5866035" y="2633184"/>
              <a:ext cx="135210" cy="47195"/>
            </a:xfrm>
            <a:custGeom>
              <a:avLst/>
              <a:gdLst>
                <a:gd name="connsiteX0" fmla="*/ 79820 w 83982"/>
                <a:gd name="connsiteY0" fmla="*/ 5055 h 29314"/>
                <a:gd name="connsiteX1" fmla="*/ 84188 w 83982"/>
                <a:gd name="connsiteY1" fmla="*/ 2480 h 29314"/>
                <a:gd name="connsiteX2" fmla="*/ 80019 w 83982"/>
                <a:gd name="connsiteY2" fmla="*/ 103 h 29314"/>
                <a:gd name="connsiteX3" fmla="*/ 4375 w 83982"/>
                <a:gd name="connsiteY3" fmla="*/ 103 h 29314"/>
                <a:gd name="connsiteX4" fmla="*/ 206 w 83982"/>
                <a:gd name="connsiteY4" fmla="*/ 2480 h 29314"/>
                <a:gd name="connsiteX5" fmla="*/ 4375 w 83982"/>
                <a:gd name="connsiteY5" fmla="*/ 5055 h 29314"/>
                <a:gd name="connsiteX6" fmla="*/ 80019 w 83982"/>
                <a:gd name="connsiteY6" fmla="*/ 29417 h 29314"/>
                <a:gd name="connsiteX7" fmla="*/ 84188 w 83982"/>
                <a:gd name="connsiteY7" fmla="*/ 27040 h 29314"/>
                <a:gd name="connsiteX8" fmla="*/ 79820 w 83982"/>
                <a:gd name="connsiteY8" fmla="*/ 24465 h 29314"/>
                <a:gd name="connsiteX9" fmla="*/ 4375 w 83982"/>
                <a:gd name="connsiteY9" fmla="*/ 24465 h 29314"/>
                <a:gd name="connsiteX10" fmla="*/ 206 w 83982"/>
                <a:gd name="connsiteY10" fmla="*/ 27040 h 29314"/>
                <a:gd name="connsiteX11" fmla="*/ 4375 w 83982"/>
                <a:gd name="connsiteY11" fmla="*/ 29417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820" y="5055"/>
                  </a:moveTo>
                  <a:cubicBezTo>
                    <a:pt x="81607" y="5055"/>
                    <a:pt x="84188" y="5055"/>
                    <a:pt x="84188" y="2480"/>
                  </a:cubicBezTo>
                  <a:cubicBezTo>
                    <a:pt x="84188" y="103"/>
                    <a:pt x="81607" y="103"/>
                    <a:pt x="80019" y="103"/>
                  </a:cubicBezTo>
                  <a:lnTo>
                    <a:pt x="4375" y="103"/>
                  </a:lnTo>
                  <a:cubicBezTo>
                    <a:pt x="2588" y="103"/>
                    <a:pt x="206" y="103"/>
                    <a:pt x="206" y="2480"/>
                  </a:cubicBezTo>
                  <a:cubicBezTo>
                    <a:pt x="206" y="5055"/>
                    <a:pt x="2588" y="5055"/>
                    <a:pt x="4375" y="5055"/>
                  </a:cubicBezTo>
                  <a:close/>
                  <a:moveTo>
                    <a:pt x="80019" y="29417"/>
                  </a:moveTo>
                  <a:cubicBezTo>
                    <a:pt x="81607" y="29417"/>
                    <a:pt x="84188" y="29417"/>
                    <a:pt x="84188" y="27040"/>
                  </a:cubicBezTo>
                  <a:cubicBezTo>
                    <a:pt x="84188" y="24465"/>
                    <a:pt x="81607" y="24465"/>
                    <a:pt x="79820" y="24465"/>
                  </a:cubicBezTo>
                  <a:lnTo>
                    <a:pt x="4375" y="24465"/>
                  </a:lnTo>
                  <a:cubicBezTo>
                    <a:pt x="2588" y="24465"/>
                    <a:pt x="206" y="24465"/>
                    <a:pt x="206" y="27040"/>
                  </a:cubicBezTo>
                  <a:cubicBezTo>
                    <a:pt x="206" y="29417"/>
                    <a:pt x="2588" y="29417"/>
                    <a:pt x="4375" y="2941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F44D3-0805-496A-B2D2-4294BCA82376}"/>
                </a:ext>
              </a:extLst>
            </p:cNvPr>
            <p:cNvSpPr/>
            <p:nvPr/>
          </p:nvSpPr>
          <p:spPr>
            <a:xfrm>
              <a:off x="6076300" y="2569087"/>
              <a:ext cx="93975" cy="138396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5" name="Graphic 9">
              <a:extLst>
                <a:ext uri="{FF2B5EF4-FFF2-40B4-BE49-F238E27FC236}">
                  <a16:creationId xmlns:a16="http://schemas.microsoft.com/office/drawing/2014/main" id="{CFC99FA7-CFFA-90FF-D8D8-2F9CACDDE095}"/>
                </a:ext>
              </a:extLst>
            </p:cNvPr>
            <p:cNvGrpSpPr/>
            <p:nvPr/>
          </p:nvGrpSpPr>
          <p:grpSpPr>
            <a:xfrm>
              <a:off x="6168939" y="2675100"/>
              <a:ext cx="100760" cy="90245"/>
              <a:chOff x="16690731" y="2313551"/>
              <a:chExt cx="62584" cy="56053"/>
            </a:xfrm>
            <a:solidFill>
              <a:schemeClr val="accent2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A288E4C-72F4-593A-CB08-B786FBA7A73E}"/>
                  </a:ext>
                </a:extLst>
              </p:cNvPr>
              <p:cNvSpPr/>
              <p:nvPr/>
            </p:nvSpPr>
            <p:spPr>
              <a:xfrm>
                <a:off x="16690731" y="2313551"/>
                <a:ext cx="35339" cy="39811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D6D19C-FF49-318E-7A2E-5A928B31D16E}"/>
                  </a:ext>
                </a:extLst>
              </p:cNvPr>
              <p:cNvSpPr/>
              <p:nvPr/>
            </p:nvSpPr>
            <p:spPr>
              <a:xfrm>
                <a:off x="16741998" y="2342469"/>
                <a:ext cx="11316" cy="27135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28" name="Graphic 9">
              <a:extLst>
                <a:ext uri="{FF2B5EF4-FFF2-40B4-BE49-F238E27FC236}">
                  <a16:creationId xmlns:a16="http://schemas.microsoft.com/office/drawing/2014/main" id="{32CED3F8-9E7F-0D4F-EEAB-D24A5DAB7CC2}"/>
                </a:ext>
              </a:extLst>
            </p:cNvPr>
            <p:cNvGrpSpPr/>
            <p:nvPr/>
          </p:nvGrpSpPr>
          <p:grpSpPr>
            <a:xfrm>
              <a:off x="6291476" y="2638747"/>
              <a:ext cx="188948" cy="99173"/>
              <a:chOff x="16766842" y="2290971"/>
              <a:chExt cx="117360" cy="61599"/>
            </a:xfrm>
            <a:solidFill>
              <a:schemeClr val="accent2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CE21CBF-47A6-B4AF-BFEA-38AB5305015D}"/>
                  </a:ext>
                </a:extLst>
              </p:cNvPr>
              <p:cNvSpPr/>
              <p:nvPr/>
            </p:nvSpPr>
            <p:spPr>
              <a:xfrm>
                <a:off x="16766842" y="2313551"/>
                <a:ext cx="74650" cy="39019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C15A9A-575A-4D47-7362-00C2CE88DEBC}"/>
                  </a:ext>
                </a:extLst>
              </p:cNvPr>
              <p:cNvSpPr/>
              <p:nvPr/>
            </p:nvSpPr>
            <p:spPr>
              <a:xfrm>
                <a:off x="16865937" y="2290971"/>
                <a:ext cx="18265" cy="16835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F8FBC0-E5B8-17A6-FC31-60E49A240A4A}"/>
                </a:ext>
              </a:extLst>
            </p:cNvPr>
            <p:cNvSpPr/>
            <p:nvPr/>
          </p:nvSpPr>
          <p:spPr>
            <a:xfrm>
              <a:off x="6425517" y="2674462"/>
              <a:ext cx="70960" cy="64733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9D0F5D-0AA4-2E8E-6064-499E5813FD23}"/>
                </a:ext>
              </a:extLst>
            </p:cNvPr>
            <p:cNvSpPr/>
            <p:nvPr/>
          </p:nvSpPr>
          <p:spPr>
            <a:xfrm>
              <a:off x="6502320" y="2676694"/>
              <a:ext cx="77993" cy="61226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533546A-A4DA-24EE-71B2-BEEF60A950E9}"/>
              </a:ext>
            </a:extLst>
          </p:cNvPr>
          <p:cNvSpPr/>
          <p:nvPr/>
        </p:nvSpPr>
        <p:spPr>
          <a:xfrm flipV="1">
            <a:off x="7490044" y="3231913"/>
            <a:ext cx="545792" cy="308842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2857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1E0FB07-16DF-44E4-1552-A6BCF917195B}"/>
              </a:ext>
            </a:extLst>
          </p:cNvPr>
          <p:cNvSpPr/>
          <p:nvPr/>
        </p:nvSpPr>
        <p:spPr>
          <a:xfrm>
            <a:off x="7810170" y="2963438"/>
            <a:ext cx="177716" cy="221884"/>
          </a:xfrm>
          <a:custGeom>
            <a:avLst/>
            <a:gdLst>
              <a:gd name="connsiteX0" fmla="*/ 3279 w 66312"/>
              <a:gd name="connsiteY0" fmla="*/ 23695 h 82792"/>
              <a:gd name="connsiteX1" fmla="*/ 23332 w 66312"/>
              <a:gd name="connsiteY1" fmla="*/ 9236 h 82792"/>
              <a:gd name="connsiteX2" fmla="*/ 43781 w 66312"/>
              <a:gd name="connsiteY2" fmla="*/ 41125 h 82792"/>
              <a:gd name="connsiteX3" fmla="*/ 42392 w 66312"/>
              <a:gd name="connsiteY3" fmla="*/ 53604 h 82792"/>
              <a:gd name="connsiteX4" fmla="*/ 35840 w 66312"/>
              <a:gd name="connsiteY4" fmla="*/ 80541 h 82792"/>
              <a:gd name="connsiteX5" fmla="*/ 37428 w 66312"/>
              <a:gd name="connsiteY5" fmla="*/ 82918 h 82792"/>
              <a:gd name="connsiteX6" fmla="*/ 41399 w 66312"/>
              <a:gd name="connsiteY6" fmla="*/ 75391 h 82792"/>
              <a:gd name="connsiteX7" fmla="*/ 46164 w 66312"/>
              <a:gd name="connsiteY7" fmla="*/ 53604 h 82792"/>
              <a:gd name="connsiteX8" fmla="*/ 47157 w 66312"/>
              <a:gd name="connsiteY8" fmla="*/ 48652 h 82792"/>
              <a:gd name="connsiteX9" fmla="*/ 64231 w 66312"/>
              <a:gd name="connsiteY9" fmla="*/ 7454 h 82792"/>
              <a:gd name="connsiteX10" fmla="*/ 66613 w 66312"/>
              <a:gd name="connsiteY10" fmla="*/ 2700 h 82792"/>
              <a:gd name="connsiteX11" fmla="*/ 65224 w 66312"/>
              <a:gd name="connsiteY11" fmla="*/ 1512 h 82792"/>
              <a:gd name="connsiteX12" fmla="*/ 63635 w 66312"/>
              <a:gd name="connsiteY12" fmla="*/ 2304 h 82792"/>
              <a:gd name="connsiteX13" fmla="*/ 46958 w 66312"/>
              <a:gd name="connsiteY13" fmla="*/ 39739 h 82792"/>
              <a:gd name="connsiteX14" fmla="*/ 41796 w 66312"/>
              <a:gd name="connsiteY14" fmla="*/ 13990 h 82792"/>
              <a:gd name="connsiteX15" fmla="*/ 24920 w 66312"/>
              <a:gd name="connsiteY15" fmla="*/ 125 h 82792"/>
              <a:gd name="connsiteX16" fmla="*/ 301 w 66312"/>
              <a:gd name="connsiteY16" fmla="*/ 23101 h 82792"/>
              <a:gd name="connsiteX17" fmla="*/ 2882 w 66312"/>
              <a:gd name="connsiteY17" fmla="*/ 24488 h 8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12" h="82792">
                <a:moveTo>
                  <a:pt x="3279" y="23695"/>
                </a:moveTo>
                <a:cubicBezTo>
                  <a:pt x="8243" y="9236"/>
                  <a:pt x="21942" y="9236"/>
                  <a:pt x="23332" y="9236"/>
                </a:cubicBezTo>
                <a:cubicBezTo>
                  <a:pt x="42392" y="9236"/>
                  <a:pt x="43781" y="31222"/>
                  <a:pt x="43781" y="41125"/>
                </a:cubicBezTo>
                <a:cubicBezTo>
                  <a:pt x="43781" y="48850"/>
                  <a:pt x="43186" y="51029"/>
                  <a:pt x="42392" y="53604"/>
                </a:cubicBezTo>
                <a:cubicBezTo>
                  <a:pt x="39612" y="62715"/>
                  <a:pt x="35840" y="77372"/>
                  <a:pt x="35840" y="80541"/>
                </a:cubicBezTo>
                <a:cubicBezTo>
                  <a:pt x="35840" y="81927"/>
                  <a:pt x="36435" y="82918"/>
                  <a:pt x="37428" y="82918"/>
                </a:cubicBezTo>
                <a:cubicBezTo>
                  <a:pt x="39016" y="82918"/>
                  <a:pt x="40009" y="80145"/>
                  <a:pt x="41399" y="75391"/>
                </a:cubicBezTo>
                <a:cubicBezTo>
                  <a:pt x="44377" y="64696"/>
                  <a:pt x="45568" y="57565"/>
                  <a:pt x="46164" y="53604"/>
                </a:cubicBezTo>
                <a:cubicBezTo>
                  <a:pt x="46362" y="52019"/>
                  <a:pt x="46561" y="50435"/>
                  <a:pt x="47157" y="48652"/>
                </a:cubicBezTo>
                <a:cubicBezTo>
                  <a:pt x="51127" y="36174"/>
                  <a:pt x="59267" y="17555"/>
                  <a:pt x="64231" y="7454"/>
                </a:cubicBezTo>
                <a:cubicBezTo>
                  <a:pt x="65224" y="6067"/>
                  <a:pt x="66613" y="3294"/>
                  <a:pt x="66613" y="2700"/>
                </a:cubicBezTo>
                <a:cubicBezTo>
                  <a:pt x="66613" y="1512"/>
                  <a:pt x="65422" y="1512"/>
                  <a:pt x="65224" y="1512"/>
                </a:cubicBezTo>
                <a:cubicBezTo>
                  <a:pt x="64826" y="1512"/>
                  <a:pt x="64032" y="1512"/>
                  <a:pt x="63635" y="2304"/>
                </a:cubicBezTo>
                <a:cubicBezTo>
                  <a:pt x="57083" y="14386"/>
                  <a:pt x="52120" y="26864"/>
                  <a:pt x="46958" y="39739"/>
                </a:cubicBezTo>
                <a:cubicBezTo>
                  <a:pt x="46759" y="35777"/>
                  <a:pt x="46759" y="26270"/>
                  <a:pt x="41796" y="13990"/>
                </a:cubicBezTo>
                <a:cubicBezTo>
                  <a:pt x="38818" y="6265"/>
                  <a:pt x="33656" y="125"/>
                  <a:pt x="24920" y="125"/>
                </a:cubicBezTo>
                <a:cubicBezTo>
                  <a:pt x="9236" y="125"/>
                  <a:pt x="301" y="19338"/>
                  <a:pt x="301" y="23101"/>
                </a:cubicBezTo>
                <a:cubicBezTo>
                  <a:pt x="301" y="24488"/>
                  <a:pt x="1493" y="24488"/>
                  <a:pt x="2882" y="24488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5849050" y="3241753"/>
            <a:ext cx="53699" cy="136164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5922030" y="3307287"/>
            <a:ext cx="73198" cy="100130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7793704" y="1759182"/>
            <a:ext cx="53699" cy="136164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7866663" y="1860749"/>
            <a:ext cx="64248" cy="90563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622966" y="3232792"/>
            <a:ext cx="4384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759943" y="5085127"/>
                <a:ext cx="4334066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s-E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 sz="2800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3" y="5085127"/>
                <a:ext cx="4334066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4745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D0BCB4-7A3B-9BAA-B988-C003D2F3CB2A}"/>
              </a:ext>
            </a:extLst>
          </p:cNvPr>
          <p:cNvGrpSpPr/>
          <p:nvPr/>
        </p:nvGrpSpPr>
        <p:grpSpPr>
          <a:xfrm>
            <a:off x="6062538" y="857249"/>
            <a:ext cx="3473597" cy="5143499"/>
            <a:chOff x="7527978" y="170862"/>
            <a:chExt cx="3825822" cy="6211719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1ED8C75-8123-0B3F-1569-F8C86AD93B96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748046A-AB55-BFC9-821F-37CE4938F4D0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B17158-6703-C5CE-17BD-3D84FF10FBF5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6050513-40A9-FBC5-75A1-F961791C270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58789A-2BE8-0F64-4934-9018A0013954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BB7776-3ABD-8B93-F9F6-F9C3A285F78F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956053B-E47A-8851-6396-649F21AC393C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D9C1CE-9EA9-3DCD-6050-6F8B0FDFD778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0352A75-1F51-207D-EDDA-9967299F792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3745E9-0D87-0572-F0B3-7F52A53F6047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8B2723E-7E8E-3742-C69C-E88DBE966B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B00942C-E42D-F31C-DB67-5F637C808951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A114BFF-44F5-F9D4-98C8-69F841364C24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582E4C4-925A-9C11-58F5-27B6842C43CD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6EBE15-BB10-F786-9A9A-39F00FFCBF36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48220F-C1AA-BF11-5574-5944E36C6224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2558285-1D55-2FD7-4093-42302A8D8256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03A8A6E-C211-A3E9-2C5D-05E3D97132D3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352E2E4-5210-D00F-9DCA-3A152CAC9C9A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EE02E78-977F-36B1-6EFE-16FE3CD37353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2840343-FFC2-DBC5-C4F3-0459DCA1C072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65FB1F-78D2-D05F-1A51-2B4B6E185599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3CB6A72-1CE1-F63A-FBAA-A3008C7A92D5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789899"/>
              </p:ext>
            </p:extLst>
          </p:nvPr>
        </p:nvGraphicFramePr>
        <p:xfrm>
          <a:off x="0" y="6574745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BB7D54-0A6A-5C67-D257-DBFA1DF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24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501601" y="5372133"/>
                <a:ext cx="8258223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sz="2400" i="1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sz="24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01" y="5372133"/>
                <a:ext cx="8258223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6" y="3232792"/>
            <a:ext cx="400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latin typeface="CMU Serif" panose="02000603000000000000" pitchFamily="2" charset="0"/>
              </a:rPr>
              <a:t>Hipérbolas de 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/>
              <p:nvPr/>
            </p:nvSpPr>
            <p:spPr>
              <a:xfrm>
                <a:off x="5248819" y="1832977"/>
                <a:ext cx="3200447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s-ES" sz="28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s-ES" sz="2800" b="1" dirty="0">
                  <a:solidFill>
                    <a:schemeClr val="accent2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819" y="1832977"/>
                <a:ext cx="3200447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/>
              <p:nvPr/>
            </p:nvSpPr>
            <p:spPr>
              <a:xfrm>
                <a:off x="4454918" y="4397484"/>
                <a:ext cx="4778375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𝒆𝒎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s-ES" sz="28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E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s-ES" sz="2800" b="1" dirty="0">
                  <a:solidFill>
                    <a:schemeClr val="accent2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918" y="4397484"/>
                <a:ext cx="4778375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6515721" y="3384778"/>
            <a:ext cx="20849" cy="88373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8100974" y="1852201"/>
            <a:ext cx="88531" cy="3153515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6231234" y="3409379"/>
            <a:ext cx="2565772" cy="2083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6189778" y="3395828"/>
            <a:ext cx="66378" cy="66246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8145198" y="1578295"/>
            <a:ext cx="20849" cy="3742838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8112052" y="1536867"/>
            <a:ext cx="66386" cy="6623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6841585" y="2167537"/>
            <a:ext cx="2607215" cy="2522843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4343006" y="2377818"/>
            <a:ext cx="4345441" cy="210236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4939981" y="2707331"/>
            <a:ext cx="3068862" cy="1484765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5563237" y="2949426"/>
            <a:ext cx="1908198" cy="953778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6241950" y="3123358"/>
            <a:ext cx="55056" cy="139316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6316325" y="3190571"/>
            <a:ext cx="74603" cy="102209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8224334" y="1609702"/>
            <a:ext cx="55056" cy="139316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8298698" y="1713708"/>
            <a:ext cx="65481" cy="92444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3025039" y="2825587"/>
            <a:ext cx="3292007" cy="14626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Curvas características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6105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3D489-4159-D518-20CE-0AF5F33B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25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625207" y="4558314"/>
                <a:ext cx="6071534" cy="1818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28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sz="2800" b="1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𝝎</m:t>
                                          </m:r>
                                        </m:e>
                                        <m:sub>
                                          <m:r>
                                            <a:rPr lang="es-ES" sz="28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20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07" y="4558314"/>
                <a:ext cx="6071534" cy="18182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622967" y="3232792"/>
            <a:ext cx="4428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 err="1">
                <a:latin typeface="CMU Serif" panose="02000603000000000000" pitchFamily="2" charset="0"/>
              </a:rPr>
              <a:t>Elipses</a:t>
            </a:r>
            <a:r>
              <a:rPr lang="en-GB" sz="3600" dirty="0">
                <a:latin typeface="CMU Serif" panose="02000603000000000000" pitchFamily="2" charset="0"/>
              </a:rPr>
              <a:t> de </a:t>
            </a:r>
            <a:r>
              <a:rPr lang="en-GB" sz="3600" dirty="0" err="1">
                <a:latin typeface="CMU Serif" panose="02000603000000000000" pitchFamily="2" charset="0"/>
              </a:rPr>
              <a:t>tensión-velocidad</a:t>
            </a:r>
            <a:endParaRPr lang="es-ES" sz="3600" dirty="0">
              <a:latin typeface="CMU Serif" panose="02000603000000000000" pitchFamily="2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7323790" y="3185504"/>
            <a:ext cx="3292007" cy="34841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/>
              <p:nvPr/>
            </p:nvSpPr>
            <p:spPr>
              <a:xfrm>
                <a:off x="4499101" y="2974721"/>
                <a:ext cx="4733925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s-E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s-ES" sz="2000" b="1" dirty="0">
                  <a:solidFill>
                    <a:schemeClr val="accent2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101" y="2974721"/>
                <a:ext cx="4733925" cy="413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6309392" y="3676095"/>
            <a:ext cx="126728" cy="8137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6489060" y="3546222"/>
            <a:ext cx="79815" cy="102535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6586116" y="3621940"/>
            <a:ext cx="108485" cy="46871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6478339" y="3680240"/>
            <a:ext cx="236029" cy="20832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6506020" y="3704258"/>
            <a:ext cx="94802" cy="99279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6620457" y="3753765"/>
            <a:ext cx="60269" cy="72748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AF66F39-499C-D4AD-DC7A-84C6014EE2A5}"/>
              </a:ext>
            </a:extLst>
          </p:cNvPr>
          <p:cNvGrpSpPr/>
          <p:nvPr/>
        </p:nvGrpSpPr>
        <p:grpSpPr>
          <a:xfrm>
            <a:off x="827190" y="1344540"/>
            <a:ext cx="2327345" cy="3296987"/>
            <a:chOff x="6062539" y="857249"/>
            <a:chExt cx="3630799" cy="5143499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2857418-A207-06EA-6868-229CD3788C3A}"/>
                </a:ext>
              </a:extLst>
            </p:cNvPr>
            <p:cNvSpPr/>
            <p:nvPr/>
          </p:nvSpPr>
          <p:spPr>
            <a:xfrm rot="16200000">
              <a:off x="7119698" y="2651080"/>
              <a:ext cx="752281" cy="11627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B97704-C797-F17C-2F71-251CFA592159}"/>
                </a:ext>
              </a:extLst>
            </p:cNvPr>
            <p:cNvGrpSpPr/>
            <p:nvPr/>
          </p:nvGrpSpPr>
          <p:grpSpPr>
            <a:xfrm>
              <a:off x="6062539" y="857249"/>
              <a:ext cx="3630799" cy="5143499"/>
              <a:chOff x="7527978" y="170862"/>
              <a:chExt cx="3998964" cy="62117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1FBEAE5-92AB-87A5-587F-A839122741FB}"/>
                  </a:ext>
                </a:extLst>
              </p:cNvPr>
              <p:cNvGrpSpPr/>
              <p:nvPr/>
            </p:nvGrpSpPr>
            <p:grpSpPr>
              <a:xfrm>
                <a:off x="7527978" y="288522"/>
                <a:ext cx="3998964" cy="6045603"/>
                <a:chOff x="7527978" y="288522"/>
                <a:chExt cx="3998964" cy="6045603"/>
              </a:xfrm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447BAB2-0233-B8C2-E705-E0B51B4185CB}"/>
                    </a:ext>
                  </a:extLst>
                </p:cNvPr>
                <p:cNvSpPr/>
                <p:nvPr/>
              </p:nvSpPr>
              <p:spPr>
                <a:xfrm flipV="1">
                  <a:off x="7910522" y="3259436"/>
                  <a:ext cx="956551" cy="103775"/>
                </a:xfrm>
                <a:custGeom>
                  <a:avLst/>
                  <a:gdLst>
                    <a:gd name="connsiteX0" fmla="*/ 50 w 956551"/>
                    <a:gd name="connsiteY0" fmla="*/ 20 h 103775"/>
                    <a:gd name="connsiteX1" fmla="*/ 50 w 956551"/>
                    <a:gd name="connsiteY1" fmla="*/ 103795 h 103775"/>
                    <a:gd name="connsiteX2" fmla="*/ 956602 w 956551"/>
                    <a:gd name="connsiteY2" fmla="*/ 20 h 103775"/>
                    <a:gd name="connsiteX3" fmla="*/ 956602 w 956551"/>
                    <a:gd name="connsiteY3" fmla="*/ 103795 h 10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6551" h="103775">
                      <a:moveTo>
                        <a:pt x="50" y="20"/>
                      </a:moveTo>
                      <a:lnTo>
                        <a:pt x="50" y="103795"/>
                      </a:lnTo>
                      <a:moveTo>
                        <a:pt x="956602" y="20"/>
                      </a:moveTo>
                      <a:lnTo>
                        <a:pt x="956602" y="103795"/>
                      </a:lnTo>
                    </a:path>
                  </a:pathLst>
                </a:custGeom>
                <a:noFill/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1B6C6D6-652C-9808-B873-8799E2DA7D57}"/>
                    </a:ext>
                  </a:extLst>
                </p:cNvPr>
                <p:cNvSpPr/>
                <p:nvPr/>
              </p:nvSpPr>
              <p:spPr>
                <a:xfrm flipV="1">
                  <a:off x="9771495" y="1460594"/>
                  <a:ext cx="103972" cy="3701460"/>
                </a:xfrm>
                <a:custGeom>
                  <a:avLst/>
                  <a:gdLst>
                    <a:gd name="connsiteX0" fmla="*/ 50 w 103972"/>
                    <a:gd name="connsiteY0" fmla="*/ 20 h 3701460"/>
                    <a:gd name="connsiteX1" fmla="*/ 104023 w 103972"/>
                    <a:gd name="connsiteY1" fmla="*/ 20 h 3701460"/>
                    <a:gd name="connsiteX2" fmla="*/ 50 w 103972"/>
                    <a:gd name="connsiteY2" fmla="*/ 925385 h 3701460"/>
                    <a:gd name="connsiteX3" fmla="*/ 104023 w 103972"/>
                    <a:gd name="connsiteY3" fmla="*/ 925385 h 3701460"/>
                    <a:gd name="connsiteX4" fmla="*/ 50 w 103972"/>
                    <a:gd name="connsiteY4" fmla="*/ 2776115 h 3701460"/>
                    <a:gd name="connsiteX5" fmla="*/ 104023 w 103972"/>
                    <a:gd name="connsiteY5" fmla="*/ 2776115 h 3701460"/>
                    <a:gd name="connsiteX6" fmla="*/ 50 w 103972"/>
                    <a:gd name="connsiteY6" fmla="*/ 3701480 h 3701460"/>
                    <a:gd name="connsiteX7" fmla="*/ 104023 w 103972"/>
                    <a:gd name="connsiteY7" fmla="*/ 3701480 h 3701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972" h="3701460">
                      <a:moveTo>
                        <a:pt x="50" y="20"/>
                      </a:moveTo>
                      <a:lnTo>
                        <a:pt x="104023" y="20"/>
                      </a:lnTo>
                      <a:moveTo>
                        <a:pt x="50" y="925385"/>
                      </a:moveTo>
                      <a:lnTo>
                        <a:pt x="104023" y="925385"/>
                      </a:lnTo>
                      <a:moveTo>
                        <a:pt x="50" y="2776115"/>
                      </a:moveTo>
                      <a:lnTo>
                        <a:pt x="104023" y="2776115"/>
                      </a:lnTo>
                      <a:moveTo>
                        <a:pt x="50" y="3701480"/>
                      </a:moveTo>
                      <a:lnTo>
                        <a:pt x="104023" y="3701480"/>
                      </a:lnTo>
                    </a:path>
                  </a:pathLst>
                </a:custGeom>
                <a:solidFill>
                  <a:schemeClr val="tx1"/>
                </a:solidFill>
                <a:ln w="4868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B615805-FE65-23D4-676B-45F56E2B3A5E}"/>
                    </a:ext>
                  </a:extLst>
                </p:cNvPr>
                <p:cNvSpPr/>
                <p:nvPr/>
              </p:nvSpPr>
              <p:spPr>
                <a:xfrm flipV="1">
                  <a:off x="7576659" y="3285440"/>
                  <a:ext cx="3011957" cy="24507"/>
                </a:xfrm>
                <a:custGeom>
                  <a:avLst/>
                  <a:gdLst>
                    <a:gd name="connsiteX0" fmla="*/ 50 w 3011957"/>
                    <a:gd name="connsiteY0" fmla="*/ 20 h 24507"/>
                    <a:gd name="connsiteX1" fmla="*/ 3012008 w 3011957"/>
                    <a:gd name="connsiteY1" fmla="*/ 20 h 24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1957" h="24507">
                      <a:moveTo>
                        <a:pt x="50" y="20"/>
                      </a:moveTo>
                      <a:lnTo>
                        <a:pt x="3012008" y="20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8571AD2-C79C-4A12-EEC8-17A4C8BD2597}"/>
                    </a:ext>
                  </a:extLst>
                </p:cNvPr>
                <p:cNvSpPr/>
                <p:nvPr/>
              </p:nvSpPr>
              <p:spPr>
                <a:xfrm>
                  <a:off x="7527978" y="3272359"/>
                  <a:ext cx="77907" cy="77831"/>
                </a:xfrm>
                <a:custGeom>
                  <a:avLst/>
                  <a:gdLst>
                    <a:gd name="connsiteX0" fmla="*/ 0 w 77907"/>
                    <a:gd name="connsiteY0" fmla="*/ 38964 h 77831"/>
                    <a:gd name="connsiteX1" fmla="*/ 77908 w 77907"/>
                    <a:gd name="connsiteY1" fmla="*/ 77832 h 77831"/>
                    <a:gd name="connsiteX2" fmla="*/ 48680 w 77907"/>
                    <a:gd name="connsiteY2" fmla="*/ 38964 h 77831"/>
                    <a:gd name="connsiteX3" fmla="*/ 77908 w 77907"/>
                    <a:gd name="connsiteY3" fmla="*/ 0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0" y="38964"/>
                      </a:moveTo>
                      <a:lnTo>
                        <a:pt x="77908" y="77832"/>
                      </a:lnTo>
                      <a:lnTo>
                        <a:pt x="48680" y="38964"/>
                      </a:lnTo>
                      <a:lnTo>
                        <a:pt x="77908" y="0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41FBADB-1F22-8E60-96AC-33143E593033}"/>
                    </a:ext>
                  </a:extLst>
                </p:cNvPr>
                <p:cNvSpPr/>
                <p:nvPr/>
              </p:nvSpPr>
              <p:spPr>
                <a:xfrm flipV="1">
                  <a:off x="9823529" y="1139023"/>
                  <a:ext cx="24531" cy="4393138"/>
                </a:xfrm>
                <a:custGeom>
                  <a:avLst/>
                  <a:gdLst>
                    <a:gd name="connsiteX0" fmla="*/ 50 w 24531"/>
                    <a:gd name="connsiteY0" fmla="*/ 22 h 4393138"/>
                    <a:gd name="connsiteX1" fmla="*/ 50 w 24531"/>
                    <a:gd name="connsiteY1" fmla="*/ 4393161 h 439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31" h="4393138">
                      <a:moveTo>
                        <a:pt x="50" y="22"/>
                      </a:moveTo>
                      <a:lnTo>
                        <a:pt x="50" y="4393161"/>
                      </a:lnTo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BC8AF536-A2BF-ABED-A1C9-BAB59EF66964}"/>
                    </a:ext>
                  </a:extLst>
                </p:cNvPr>
                <p:cNvSpPr/>
                <p:nvPr/>
              </p:nvSpPr>
              <p:spPr>
                <a:xfrm>
                  <a:off x="9784528" y="1090389"/>
                  <a:ext cx="77907" cy="77831"/>
                </a:xfrm>
                <a:custGeom>
                  <a:avLst/>
                  <a:gdLst>
                    <a:gd name="connsiteX0" fmla="*/ 39002 w 77907"/>
                    <a:gd name="connsiteY0" fmla="*/ 0 h 77831"/>
                    <a:gd name="connsiteX1" fmla="*/ 0 w 77907"/>
                    <a:gd name="connsiteY1" fmla="*/ 77832 h 77831"/>
                    <a:gd name="connsiteX2" fmla="*/ 39002 w 77907"/>
                    <a:gd name="connsiteY2" fmla="*/ 48633 h 77831"/>
                    <a:gd name="connsiteX3" fmla="*/ 77908 w 77907"/>
                    <a:gd name="connsiteY3" fmla="*/ 77832 h 77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07" h="77831">
                      <a:moveTo>
                        <a:pt x="39002" y="0"/>
                      </a:moveTo>
                      <a:lnTo>
                        <a:pt x="0" y="77832"/>
                      </a:lnTo>
                      <a:lnTo>
                        <a:pt x="39002" y="48633"/>
                      </a:lnTo>
                      <a:lnTo>
                        <a:pt x="77908" y="77832"/>
                      </a:lnTo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959E7B4-8FBF-EAC9-37D6-9FF9BC16E4C7}"/>
                    </a:ext>
                  </a:extLst>
                </p:cNvPr>
                <p:cNvSpPr/>
                <p:nvPr/>
              </p:nvSpPr>
              <p:spPr>
                <a:xfrm flipV="1">
                  <a:off x="8293162" y="1830701"/>
                  <a:ext cx="3060638" cy="2961245"/>
                </a:xfrm>
                <a:custGeom>
                  <a:avLst/>
                  <a:gdLst>
                    <a:gd name="connsiteX0" fmla="*/ 3060689 w 3060638"/>
                    <a:gd name="connsiteY0" fmla="*/ 1480642 h 2961245"/>
                    <a:gd name="connsiteX1" fmla="*/ 1530417 w 3060638"/>
                    <a:gd name="connsiteY1" fmla="*/ 2961265 h 2961245"/>
                    <a:gd name="connsiteX2" fmla="*/ 50 w 3060638"/>
                    <a:gd name="connsiteY2" fmla="*/ 1480642 h 2961245"/>
                    <a:gd name="connsiteX3" fmla="*/ 1530417 w 3060638"/>
                    <a:gd name="connsiteY3" fmla="*/ 20 h 2961245"/>
                    <a:gd name="connsiteX4" fmla="*/ 3060689 w 3060638"/>
                    <a:gd name="connsiteY4" fmla="*/ 1480642 h 29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0638" h="2961245">
                      <a:moveTo>
                        <a:pt x="3060689" y="1480642"/>
                      </a:moveTo>
                      <a:cubicBezTo>
                        <a:pt x="3060689" y="2298402"/>
                        <a:pt x="2375521" y="2961265"/>
                        <a:pt x="1530417" y="2961265"/>
                      </a:cubicBezTo>
                      <a:cubicBezTo>
                        <a:pt x="685218" y="2961265"/>
                        <a:pt x="50" y="2298402"/>
                        <a:pt x="50" y="1480642"/>
                      </a:cubicBezTo>
                      <a:cubicBezTo>
                        <a:pt x="50" y="662978"/>
                        <a:pt x="685218" y="20"/>
                        <a:pt x="1530417" y="20"/>
                      </a:cubicBezTo>
                      <a:cubicBezTo>
                        <a:pt x="2375521" y="20"/>
                        <a:pt x="3060689" y="662978"/>
                        <a:pt x="3060689" y="1480642"/>
                      </a:cubicBezTo>
                      <a:close/>
                    </a:path>
                  </a:pathLst>
                </a:custGeom>
                <a:noFill/>
                <a:ln w="9737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92E9DF8-9817-F3B2-9141-51D2FE256650}"/>
                    </a:ext>
                  </a:extLst>
                </p:cNvPr>
                <p:cNvSpPr/>
                <p:nvPr/>
              </p:nvSpPr>
              <p:spPr>
                <a:xfrm flipV="1">
                  <a:off x="7527978" y="3002869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4 h 224304"/>
                    <a:gd name="connsiteX1" fmla="*/ 127597 w 3060638"/>
                    <a:gd name="connsiteY1" fmla="*/ 2589 h 224304"/>
                    <a:gd name="connsiteX2" fmla="*/ 255143 w 3060638"/>
                    <a:gd name="connsiteY2" fmla="*/ 5460 h 224304"/>
                    <a:gd name="connsiteX3" fmla="*/ 382594 w 3060638"/>
                    <a:gd name="connsiteY3" fmla="*/ 8428 h 224304"/>
                    <a:gd name="connsiteX4" fmla="*/ 510141 w 3060638"/>
                    <a:gd name="connsiteY4" fmla="*/ 11587 h 224304"/>
                    <a:gd name="connsiteX5" fmla="*/ 637687 w 3060638"/>
                    <a:gd name="connsiteY5" fmla="*/ 15034 h 224304"/>
                    <a:gd name="connsiteX6" fmla="*/ 765234 w 3060638"/>
                    <a:gd name="connsiteY6" fmla="*/ 18672 h 224304"/>
                    <a:gd name="connsiteX7" fmla="*/ 892780 w 3060638"/>
                    <a:gd name="connsiteY7" fmla="*/ 22597 h 224304"/>
                    <a:gd name="connsiteX8" fmla="*/ 1020231 w 3060638"/>
                    <a:gd name="connsiteY8" fmla="*/ 26905 h 224304"/>
                    <a:gd name="connsiteX9" fmla="*/ 1147778 w 3060638"/>
                    <a:gd name="connsiteY9" fmla="*/ 31500 h 224304"/>
                    <a:gd name="connsiteX10" fmla="*/ 1275324 w 3060638"/>
                    <a:gd name="connsiteY10" fmla="*/ 36574 h 224304"/>
                    <a:gd name="connsiteX11" fmla="*/ 1402871 w 3060638"/>
                    <a:gd name="connsiteY11" fmla="*/ 42031 h 224304"/>
                    <a:gd name="connsiteX12" fmla="*/ 1530417 w 3060638"/>
                    <a:gd name="connsiteY12" fmla="*/ 48062 h 224304"/>
                    <a:gd name="connsiteX13" fmla="*/ 1657868 w 3060638"/>
                    <a:gd name="connsiteY13" fmla="*/ 54668 h 224304"/>
                    <a:gd name="connsiteX14" fmla="*/ 1785415 w 3060638"/>
                    <a:gd name="connsiteY14" fmla="*/ 61944 h 224304"/>
                    <a:gd name="connsiteX15" fmla="*/ 1912961 w 3060638"/>
                    <a:gd name="connsiteY15" fmla="*/ 70081 h 224304"/>
                    <a:gd name="connsiteX16" fmla="*/ 2040508 w 3060638"/>
                    <a:gd name="connsiteY16" fmla="*/ 79176 h 224304"/>
                    <a:gd name="connsiteX17" fmla="*/ 2168054 w 3060638"/>
                    <a:gd name="connsiteY17" fmla="*/ 89419 h 224304"/>
                    <a:gd name="connsiteX18" fmla="*/ 2295505 w 3060638"/>
                    <a:gd name="connsiteY18" fmla="*/ 100907 h 224304"/>
                    <a:gd name="connsiteX19" fmla="*/ 2423052 w 3060638"/>
                    <a:gd name="connsiteY19" fmla="*/ 114119 h 224304"/>
                    <a:gd name="connsiteX20" fmla="*/ 2550598 w 3060638"/>
                    <a:gd name="connsiteY20" fmla="*/ 129436 h 224304"/>
                    <a:gd name="connsiteX21" fmla="*/ 2678145 w 3060638"/>
                    <a:gd name="connsiteY21" fmla="*/ 147243 h 224304"/>
                    <a:gd name="connsiteX22" fmla="*/ 2805596 w 3060638"/>
                    <a:gd name="connsiteY22" fmla="*/ 168208 h 224304"/>
                    <a:gd name="connsiteX23" fmla="*/ 2933142 w 3060638"/>
                    <a:gd name="connsiteY23" fmla="*/ 193482 h 224304"/>
                    <a:gd name="connsiteX24" fmla="*/ 3060689 w 3060638"/>
                    <a:gd name="connsiteY24" fmla="*/ 224308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4"/>
                      </a:moveTo>
                      <a:lnTo>
                        <a:pt x="127597" y="2589"/>
                      </a:lnTo>
                      <a:lnTo>
                        <a:pt x="255143" y="5460"/>
                      </a:lnTo>
                      <a:lnTo>
                        <a:pt x="382594" y="8428"/>
                      </a:lnTo>
                      <a:lnTo>
                        <a:pt x="510141" y="11587"/>
                      </a:lnTo>
                      <a:lnTo>
                        <a:pt x="637687" y="15034"/>
                      </a:lnTo>
                      <a:lnTo>
                        <a:pt x="765234" y="18672"/>
                      </a:lnTo>
                      <a:lnTo>
                        <a:pt x="892780" y="22597"/>
                      </a:lnTo>
                      <a:lnTo>
                        <a:pt x="1020231" y="26905"/>
                      </a:lnTo>
                      <a:lnTo>
                        <a:pt x="1147778" y="31500"/>
                      </a:lnTo>
                      <a:lnTo>
                        <a:pt x="1275324" y="36574"/>
                      </a:lnTo>
                      <a:lnTo>
                        <a:pt x="1402871" y="42031"/>
                      </a:lnTo>
                      <a:lnTo>
                        <a:pt x="1530417" y="48062"/>
                      </a:lnTo>
                      <a:lnTo>
                        <a:pt x="1657868" y="54668"/>
                      </a:lnTo>
                      <a:lnTo>
                        <a:pt x="1785415" y="61944"/>
                      </a:lnTo>
                      <a:lnTo>
                        <a:pt x="1912961" y="70081"/>
                      </a:lnTo>
                      <a:lnTo>
                        <a:pt x="2040508" y="79176"/>
                      </a:lnTo>
                      <a:lnTo>
                        <a:pt x="2168054" y="89419"/>
                      </a:lnTo>
                      <a:lnTo>
                        <a:pt x="2295505" y="100907"/>
                      </a:lnTo>
                      <a:lnTo>
                        <a:pt x="2423052" y="114119"/>
                      </a:lnTo>
                      <a:lnTo>
                        <a:pt x="2550598" y="129436"/>
                      </a:lnTo>
                      <a:lnTo>
                        <a:pt x="2678145" y="147243"/>
                      </a:lnTo>
                      <a:lnTo>
                        <a:pt x="2805596" y="168208"/>
                      </a:lnTo>
                      <a:lnTo>
                        <a:pt x="2933142" y="193482"/>
                      </a:lnTo>
                      <a:lnTo>
                        <a:pt x="3060689" y="224308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EB4D136-F05D-6C44-27CF-0CD90E84AA2A}"/>
                    </a:ext>
                  </a:extLst>
                </p:cNvPr>
                <p:cNvSpPr/>
                <p:nvPr/>
              </p:nvSpPr>
              <p:spPr>
                <a:xfrm flipV="1">
                  <a:off x="7527978" y="2077504"/>
                  <a:ext cx="3060638" cy="897314"/>
                </a:xfrm>
                <a:custGeom>
                  <a:avLst/>
                  <a:gdLst>
                    <a:gd name="connsiteX0" fmla="*/ 50 w 3060638"/>
                    <a:gd name="connsiteY0" fmla="*/ -44 h 897314"/>
                    <a:gd name="connsiteX1" fmla="*/ 127597 w 3060638"/>
                    <a:gd name="connsiteY1" fmla="*/ 10486 h 897314"/>
                    <a:gd name="connsiteX2" fmla="*/ 255143 w 3060638"/>
                    <a:gd name="connsiteY2" fmla="*/ 21687 h 897314"/>
                    <a:gd name="connsiteX3" fmla="*/ 382594 w 3060638"/>
                    <a:gd name="connsiteY3" fmla="*/ 33654 h 897314"/>
                    <a:gd name="connsiteX4" fmla="*/ 510141 w 3060638"/>
                    <a:gd name="connsiteY4" fmla="*/ 46386 h 897314"/>
                    <a:gd name="connsiteX5" fmla="*/ 637687 w 3060638"/>
                    <a:gd name="connsiteY5" fmla="*/ 60076 h 897314"/>
                    <a:gd name="connsiteX6" fmla="*/ 765234 w 3060638"/>
                    <a:gd name="connsiteY6" fmla="*/ 74724 h 897314"/>
                    <a:gd name="connsiteX7" fmla="*/ 892780 w 3060638"/>
                    <a:gd name="connsiteY7" fmla="*/ 90520 h 897314"/>
                    <a:gd name="connsiteX8" fmla="*/ 1020231 w 3060638"/>
                    <a:gd name="connsiteY8" fmla="*/ 107656 h 897314"/>
                    <a:gd name="connsiteX9" fmla="*/ 1147778 w 3060638"/>
                    <a:gd name="connsiteY9" fmla="*/ 126133 h 897314"/>
                    <a:gd name="connsiteX10" fmla="*/ 1275324 w 3060638"/>
                    <a:gd name="connsiteY10" fmla="*/ 146237 h 897314"/>
                    <a:gd name="connsiteX11" fmla="*/ 1402871 w 3060638"/>
                    <a:gd name="connsiteY11" fmla="*/ 168256 h 897314"/>
                    <a:gd name="connsiteX12" fmla="*/ 1530417 w 3060638"/>
                    <a:gd name="connsiteY12" fmla="*/ 192285 h 897314"/>
                    <a:gd name="connsiteX13" fmla="*/ 1657868 w 3060638"/>
                    <a:gd name="connsiteY13" fmla="*/ 218708 h 897314"/>
                    <a:gd name="connsiteX14" fmla="*/ 1785415 w 3060638"/>
                    <a:gd name="connsiteY14" fmla="*/ 247907 h 897314"/>
                    <a:gd name="connsiteX15" fmla="*/ 1912961 w 3060638"/>
                    <a:gd name="connsiteY15" fmla="*/ 280360 h 897314"/>
                    <a:gd name="connsiteX16" fmla="*/ 2040508 w 3060638"/>
                    <a:gd name="connsiteY16" fmla="*/ 316644 h 897314"/>
                    <a:gd name="connsiteX17" fmla="*/ 2168054 w 3060638"/>
                    <a:gd name="connsiteY17" fmla="*/ 357522 h 897314"/>
                    <a:gd name="connsiteX18" fmla="*/ 2295505 w 3060638"/>
                    <a:gd name="connsiteY18" fmla="*/ 403761 h 897314"/>
                    <a:gd name="connsiteX19" fmla="*/ 2423052 w 3060638"/>
                    <a:gd name="connsiteY19" fmla="*/ 456607 h 897314"/>
                    <a:gd name="connsiteX20" fmla="*/ 2550598 w 3060638"/>
                    <a:gd name="connsiteY20" fmla="*/ 517589 h 897314"/>
                    <a:gd name="connsiteX21" fmla="*/ 2678145 w 3060638"/>
                    <a:gd name="connsiteY21" fmla="*/ 588816 h 897314"/>
                    <a:gd name="connsiteX22" fmla="*/ 2805596 w 3060638"/>
                    <a:gd name="connsiteY22" fmla="*/ 672966 h 897314"/>
                    <a:gd name="connsiteX23" fmla="*/ 2933142 w 3060638"/>
                    <a:gd name="connsiteY23" fmla="*/ 773869 h 897314"/>
                    <a:gd name="connsiteX24" fmla="*/ 3060689 w 3060638"/>
                    <a:gd name="connsiteY24" fmla="*/ 897270 h 89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4">
                      <a:moveTo>
                        <a:pt x="50" y="-44"/>
                      </a:moveTo>
                      <a:lnTo>
                        <a:pt x="127597" y="10486"/>
                      </a:lnTo>
                      <a:lnTo>
                        <a:pt x="255143" y="21687"/>
                      </a:lnTo>
                      <a:lnTo>
                        <a:pt x="382594" y="33654"/>
                      </a:lnTo>
                      <a:lnTo>
                        <a:pt x="510141" y="46386"/>
                      </a:lnTo>
                      <a:lnTo>
                        <a:pt x="637687" y="60076"/>
                      </a:lnTo>
                      <a:lnTo>
                        <a:pt x="765234" y="74724"/>
                      </a:lnTo>
                      <a:lnTo>
                        <a:pt x="892780" y="90520"/>
                      </a:lnTo>
                      <a:lnTo>
                        <a:pt x="1020231" y="107656"/>
                      </a:lnTo>
                      <a:lnTo>
                        <a:pt x="1147778" y="126133"/>
                      </a:lnTo>
                      <a:lnTo>
                        <a:pt x="1275324" y="146237"/>
                      </a:lnTo>
                      <a:lnTo>
                        <a:pt x="1402871" y="168256"/>
                      </a:lnTo>
                      <a:lnTo>
                        <a:pt x="1530417" y="192285"/>
                      </a:lnTo>
                      <a:lnTo>
                        <a:pt x="1657868" y="218708"/>
                      </a:lnTo>
                      <a:lnTo>
                        <a:pt x="1785415" y="247907"/>
                      </a:lnTo>
                      <a:lnTo>
                        <a:pt x="1912961" y="280360"/>
                      </a:lnTo>
                      <a:lnTo>
                        <a:pt x="2040508" y="316644"/>
                      </a:lnTo>
                      <a:lnTo>
                        <a:pt x="2168054" y="357522"/>
                      </a:lnTo>
                      <a:lnTo>
                        <a:pt x="2295505" y="403761"/>
                      </a:lnTo>
                      <a:lnTo>
                        <a:pt x="2423052" y="456607"/>
                      </a:lnTo>
                      <a:lnTo>
                        <a:pt x="2550598" y="517589"/>
                      </a:lnTo>
                      <a:lnTo>
                        <a:pt x="2678145" y="588816"/>
                      </a:lnTo>
                      <a:lnTo>
                        <a:pt x="2805596" y="672966"/>
                      </a:lnTo>
                      <a:lnTo>
                        <a:pt x="2933142" y="773869"/>
                      </a:lnTo>
                      <a:lnTo>
                        <a:pt x="3060689" y="89727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B5E7BF79-4352-7EB7-807C-30AADB062414}"/>
                    </a:ext>
                  </a:extLst>
                </p:cNvPr>
                <p:cNvSpPr/>
                <p:nvPr/>
              </p:nvSpPr>
              <p:spPr>
                <a:xfrm flipV="1">
                  <a:off x="7527978" y="1152139"/>
                  <a:ext cx="3060638" cy="1570325"/>
                </a:xfrm>
                <a:custGeom>
                  <a:avLst/>
                  <a:gdLst>
                    <a:gd name="connsiteX0" fmla="*/ 50 w 3060638"/>
                    <a:gd name="connsiteY0" fmla="*/ -93 h 1570325"/>
                    <a:gd name="connsiteX1" fmla="*/ 127597 w 3060638"/>
                    <a:gd name="connsiteY1" fmla="*/ 18384 h 1570325"/>
                    <a:gd name="connsiteX2" fmla="*/ 255143 w 3060638"/>
                    <a:gd name="connsiteY2" fmla="*/ 37914 h 1570325"/>
                    <a:gd name="connsiteX3" fmla="*/ 382594 w 3060638"/>
                    <a:gd name="connsiteY3" fmla="*/ 58784 h 1570325"/>
                    <a:gd name="connsiteX4" fmla="*/ 510141 w 3060638"/>
                    <a:gd name="connsiteY4" fmla="*/ 81186 h 1570325"/>
                    <a:gd name="connsiteX5" fmla="*/ 637687 w 3060638"/>
                    <a:gd name="connsiteY5" fmla="*/ 105119 h 1570325"/>
                    <a:gd name="connsiteX6" fmla="*/ 765234 w 3060638"/>
                    <a:gd name="connsiteY6" fmla="*/ 130776 h 1570325"/>
                    <a:gd name="connsiteX7" fmla="*/ 892780 w 3060638"/>
                    <a:gd name="connsiteY7" fmla="*/ 158443 h 1570325"/>
                    <a:gd name="connsiteX8" fmla="*/ 1020231 w 3060638"/>
                    <a:gd name="connsiteY8" fmla="*/ 188408 h 1570325"/>
                    <a:gd name="connsiteX9" fmla="*/ 1147778 w 3060638"/>
                    <a:gd name="connsiteY9" fmla="*/ 220766 h 1570325"/>
                    <a:gd name="connsiteX10" fmla="*/ 1275324 w 3060638"/>
                    <a:gd name="connsiteY10" fmla="*/ 255996 h 1570325"/>
                    <a:gd name="connsiteX11" fmla="*/ 1402871 w 3060638"/>
                    <a:gd name="connsiteY11" fmla="*/ 294385 h 1570325"/>
                    <a:gd name="connsiteX12" fmla="*/ 1530417 w 3060638"/>
                    <a:gd name="connsiteY12" fmla="*/ 336413 h 1570325"/>
                    <a:gd name="connsiteX13" fmla="*/ 1657868 w 3060638"/>
                    <a:gd name="connsiteY13" fmla="*/ 382748 h 1570325"/>
                    <a:gd name="connsiteX14" fmla="*/ 1785415 w 3060638"/>
                    <a:gd name="connsiteY14" fmla="*/ 433869 h 1570325"/>
                    <a:gd name="connsiteX15" fmla="*/ 1912961 w 3060638"/>
                    <a:gd name="connsiteY15" fmla="*/ 490640 h 1570325"/>
                    <a:gd name="connsiteX16" fmla="*/ 2040508 w 3060638"/>
                    <a:gd name="connsiteY16" fmla="*/ 554207 h 1570325"/>
                    <a:gd name="connsiteX17" fmla="*/ 2168054 w 3060638"/>
                    <a:gd name="connsiteY17" fmla="*/ 625625 h 1570325"/>
                    <a:gd name="connsiteX18" fmla="*/ 2295505 w 3060638"/>
                    <a:gd name="connsiteY18" fmla="*/ 706616 h 1570325"/>
                    <a:gd name="connsiteX19" fmla="*/ 2423052 w 3060638"/>
                    <a:gd name="connsiteY19" fmla="*/ 799095 h 1570325"/>
                    <a:gd name="connsiteX20" fmla="*/ 2550598 w 3060638"/>
                    <a:gd name="connsiteY20" fmla="*/ 905934 h 1570325"/>
                    <a:gd name="connsiteX21" fmla="*/ 2678145 w 3060638"/>
                    <a:gd name="connsiteY21" fmla="*/ 1030388 h 1570325"/>
                    <a:gd name="connsiteX22" fmla="*/ 2805596 w 3060638"/>
                    <a:gd name="connsiteY22" fmla="*/ 1177627 h 1570325"/>
                    <a:gd name="connsiteX23" fmla="*/ 2933142 w 3060638"/>
                    <a:gd name="connsiteY23" fmla="*/ 1354353 h 1570325"/>
                    <a:gd name="connsiteX24" fmla="*/ 3060689 w 3060638"/>
                    <a:gd name="connsiteY24" fmla="*/ 1570233 h 1570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325">
                      <a:moveTo>
                        <a:pt x="50" y="-93"/>
                      </a:moveTo>
                      <a:lnTo>
                        <a:pt x="127597" y="18384"/>
                      </a:lnTo>
                      <a:lnTo>
                        <a:pt x="255143" y="37914"/>
                      </a:lnTo>
                      <a:lnTo>
                        <a:pt x="382594" y="58784"/>
                      </a:lnTo>
                      <a:lnTo>
                        <a:pt x="510141" y="81186"/>
                      </a:lnTo>
                      <a:lnTo>
                        <a:pt x="637687" y="105119"/>
                      </a:lnTo>
                      <a:lnTo>
                        <a:pt x="765234" y="130776"/>
                      </a:lnTo>
                      <a:lnTo>
                        <a:pt x="892780" y="158443"/>
                      </a:lnTo>
                      <a:lnTo>
                        <a:pt x="1020231" y="188408"/>
                      </a:lnTo>
                      <a:lnTo>
                        <a:pt x="1147778" y="220766"/>
                      </a:lnTo>
                      <a:lnTo>
                        <a:pt x="1275324" y="255996"/>
                      </a:lnTo>
                      <a:lnTo>
                        <a:pt x="1402871" y="294385"/>
                      </a:lnTo>
                      <a:lnTo>
                        <a:pt x="1530417" y="336413"/>
                      </a:lnTo>
                      <a:lnTo>
                        <a:pt x="1657868" y="382748"/>
                      </a:lnTo>
                      <a:lnTo>
                        <a:pt x="1785415" y="433869"/>
                      </a:lnTo>
                      <a:lnTo>
                        <a:pt x="1912961" y="490640"/>
                      </a:lnTo>
                      <a:lnTo>
                        <a:pt x="2040508" y="554207"/>
                      </a:lnTo>
                      <a:lnTo>
                        <a:pt x="2168054" y="625625"/>
                      </a:lnTo>
                      <a:lnTo>
                        <a:pt x="2295505" y="706616"/>
                      </a:lnTo>
                      <a:lnTo>
                        <a:pt x="2423052" y="799095"/>
                      </a:lnTo>
                      <a:lnTo>
                        <a:pt x="2550598" y="905934"/>
                      </a:lnTo>
                      <a:lnTo>
                        <a:pt x="2678145" y="1030388"/>
                      </a:lnTo>
                      <a:lnTo>
                        <a:pt x="2805596" y="1177627"/>
                      </a:lnTo>
                      <a:lnTo>
                        <a:pt x="2933142" y="1354353"/>
                      </a:lnTo>
                      <a:lnTo>
                        <a:pt x="3060689" y="157023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4EFC03E8-3E71-9730-3803-5A89F86609E8}"/>
                    </a:ext>
                  </a:extLst>
                </p:cNvPr>
                <p:cNvSpPr/>
                <p:nvPr/>
              </p:nvSpPr>
              <p:spPr>
                <a:xfrm flipV="1">
                  <a:off x="7527978" y="288522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-138 h 2198340"/>
                    <a:gd name="connsiteX1" fmla="*/ 127597 w 3060638"/>
                    <a:gd name="connsiteY1" fmla="*/ 25615 h 2198340"/>
                    <a:gd name="connsiteX2" fmla="*/ 255143 w 3060638"/>
                    <a:gd name="connsiteY2" fmla="*/ 52995 h 2198340"/>
                    <a:gd name="connsiteX3" fmla="*/ 382594 w 3060638"/>
                    <a:gd name="connsiteY3" fmla="*/ 82290 h 2198340"/>
                    <a:gd name="connsiteX4" fmla="*/ 510141 w 3060638"/>
                    <a:gd name="connsiteY4" fmla="*/ 113595 h 2198340"/>
                    <a:gd name="connsiteX5" fmla="*/ 637687 w 3060638"/>
                    <a:gd name="connsiteY5" fmla="*/ 147101 h 2198340"/>
                    <a:gd name="connsiteX6" fmla="*/ 765234 w 3060638"/>
                    <a:gd name="connsiteY6" fmla="*/ 183097 h 2198340"/>
                    <a:gd name="connsiteX7" fmla="*/ 892780 w 3060638"/>
                    <a:gd name="connsiteY7" fmla="*/ 221774 h 2198340"/>
                    <a:gd name="connsiteX8" fmla="*/ 1020231 w 3060638"/>
                    <a:gd name="connsiteY8" fmla="*/ 263610 h 2198340"/>
                    <a:gd name="connsiteX9" fmla="*/ 1147778 w 3060638"/>
                    <a:gd name="connsiteY9" fmla="*/ 308987 h 2198340"/>
                    <a:gd name="connsiteX10" fmla="*/ 1275324 w 3060638"/>
                    <a:gd name="connsiteY10" fmla="*/ 358290 h 2198340"/>
                    <a:gd name="connsiteX11" fmla="*/ 1402871 w 3060638"/>
                    <a:gd name="connsiteY11" fmla="*/ 411997 h 2198340"/>
                    <a:gd name="connsiteX12" fmla="*/ 1530417 w 3060638"/>
                    <a:gd name="connsiteY12" fmla="*/ 470969 h 2198340"/>
                    <a:gd name="connsiteX13" fmla="*/ 1657868 w 3060638"/>
                    <a:gd name="connsiteY13" fmla="*/ 535686 h 2198340"/>
                    <a:gd name="connsiteX14" fmla="*/ 1785415 w 3060638"/>
                    <a:gd name="connsiteY14" fmla="*/ 607295 h 2198340"/>
                    <a:gd name="connsiteX15" fmla="*/ 1912961 w 3060638"/>
                    <a:gd name="connsiteY15" fmla="*/ 686850 h 2198340"/>
                    <a:gd name="connsiteX16" fmla="*/ 2040508 w 3060638"/>
                    <a:gd name="connsiteY16" fmla="*/ 775787 h 2198340"/>
                    <a:gd name="connsiteX17" fmla="*/ 2168054 w 3060638"/>
                    <a:gd name="connsiteY17" fmla="*/ 875829 h 2198340"/>
                    <a:gd name="connsiteX18" fmla="*/ 2295505 w 3060638"/>
                    <a:gd name="connsiteY18" fmla="*/ 989178 h 2198340"/>
                    <a:gd name="connsiteX19" fmla="*/ 2423052 w 3060638"/>
                    <a:gd name="connsiteY19" fmla="*/ 1118706 h 2198340"/>
                    <a:gd name="connsiteX20" fmla="*/ 2550598 w 3060638"/>
                    <a:gd name="connsiteY20" fmla="*/ 1268147 h 2198340"/>
                    <a:gd name="connsiteX21" fmla="*/ 2678145 w 3060638"/>
                    <a:gd name="connsiteY21" fmla="*/ 1442574 h 2198340"/>
                    <a:gd name="connsiteX22" fmla="*/ 2805596 w 3060638"/>
                    <a:gd name="connsiteY22" fmla="*/ 1648690 h 2198340"/>
                    <a:gd name="connsiteX23" fmla="*/ 2933142 w 3060638"/>
                    <a:gd name="connsiteY23" fmla="*/ 1895971 h 2198340"/>
                    <a:gd name="connsiteX24" fmla="*/ 3060689 w 3060638"/>
                    <a:gd name="connsiteY24" fmla="*/ 2198203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-138"/>
                      </a:moveTo>
                      <a:lnTo>
                        <a:pt x="127597" y="25615"/>
                      </a:lnTo>
                      <a:lnTo>
                        <a:pt x="255143" y="52995"/>
                      </a:lnTo>
                      <a:lnTo>
                        <a:pt x="382594" y="82290"/>
                      </a:lnTo>
                      <a:lnTo>
                        <a:pt x="510141" y="113595"/>
                      </a:lnTo>
                      <a:lnTo>
                        <a:pt x="637687" y="147101"/>
                      </a:lnTo>
                      <a:lnTo>
                        <a:pt x="765234" y="183097"/>
                      </a:lnTo>
                      <a:lnTo>
                        <a:pt x="892780" y="221774"/>
                      </a:lnTo>
                      <a:lnTo>
                        <a:pt x="1020231" y="263610"/>
                      </a:lnTo>
                      <a:lnTo>
                        <a:pt x="1147778" y="308987"/>
                      </a:lnTo>
                      <a:lnTo>
                        <a:pt x="1275324" y="358290"/>
                      </a:lnTo>
                      <a:lnTo>
                        <a:pt x="1402871" y="411997"/>
                      </a:lnTo>
                      <a:lnTo>
                        <a:pt x="1530417" y="470969"/>
                      </a:lnTo>
                      <a:lnTo>
                        <a:pt x="1657868" y="535686"/>
                      </a:lnTo>
                      <a:lnTo>
                        <a:pt x="1785415" y="607295"/>
                      </a:lnTo>
                      <a:lnTo>
                        <a:pt x="1912961" y="686850"/>
                      </a:lnTo>
                      <a:lnTo>
                        <a:pt x="2040508" y="775787"/>
                      </a:lnTo>
                      <a:lnTo>
                        <a:pt x="2168054" y="875829"/>
                      </a:lnTo>
                      <a:lnTo>
                        <a:pt x="2295505" y="989178"/>
                      </a:lnTo>
                      <a:lnTo>
                        <a:pt x="2423052" y="1118706"/>
                      </a:lnTo>
                      <a:lnTo>
                        <a:pt x="2550598" y="1268147"/>
                      </a:lnTo>
                      <a:lnTo>
                        <a:pt x="2678145" y="1442574"/>
                      </a:lnTo>
                      <a:lnTo>
                        <a:pt x="2805596" y="1648690"/>
                      </a:lnTo>
                      <a:lnTo>
                        <a:pt x="2933142" y="1895971"/>
                      </a:lnTo>
                      <a:lnTo>
                        <a:pt x="3060689" y="2198203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B9FEC1E-76F3-079F-AE0C-FD1C2B695BC3}"/>
                    </a:ext>
                  </a:extLst>
                </p:cNvPr>
                <p:cNvSpPr/>
                <p:nvPr/>
              </p:nvSpPr>
              <p:spPr>
                <a:xfrm flipV="1">
                  <a:off x="7527978" y="3395474"/>
                  <a:ext cx="3060638" cy="224304"/>
                </a:xfrm>
                <a:custGeom>
                  <a:avLst/>
                  <a:gdLst>
                    <a:gd name="connsiteX0" fmla="*/ 50 w 3060638"/>
                    <a:gd name="connsiteY0" fmla="*/ 224341 h 224304"/>
                    <a:gd name="connsiteX1" fmla="*/ 127597 w 3060638"/>
                    <a:gd name="connsiteY1" fmla="*/ 221756 h 224304"/>
                    <a:gd name="connsiteX2" fmla="*/ 255143 w 3060638"/>
                    <a:gd name="connsiteY2" fmla="*/ 218980 h 224304"/>
                    <a:gd name="connsiteX3" fmla="*/ 382594 w 3060638"/>
                    <a:gd name="connsiteY3" fmla="*/ 216012 h 224304"/>
                    <a:gd name="connsiteX4" fmla="*/ 510141 w 3060638"/>
                    <a:gd name="connsiteY4" fmla="*/ 212757 h 224304"/>
                    <a:gd name="connsiteX5" fmla="*/ 637687 w 3060638"/>
                    <a:gd name="connsiteY5" fmla="*/ 209310 h 224304"/>
                    <a:gd name="connsiteX6" fmla="*/ 765234 w 3060638"/>
                    <a:gd name="connsiteY6" fmla="*/ 205673 h 224304"/>
                    <a:gd name="connsiteX7" fmla="*/ 892780 w 3060638"/>
                    <a:gd name="connsiteY7" fmla="*/ 201747 h 224304"/>
                    <a:gd name="connsiteX8" fmla="*/ 1020231 w 3060638"/>
                    <a:gd name="connsiteY8" fmla="*/ 197439 h 224304"/>
                    <a:gd name="connsiteX9" fmla="*/ 1147778 w 3060638"/>
                    <a:gd name="connsiteY9" fmla="*/ 192844 h 224304"/>
                    <a:gd name="connsiteX10" fmla="*/ 1275324 w 3060638"/>
                    <a:gd name="connsiteY10" fmla="*/ 187770 h 224304"/>
                    <a:gd name="connsiteX11" fmla="*/ 1402871 w 3060638"/>
                    <a:gd name="connsiteY11" fmla="*/ 182313 h 224304"/>
                    <a:gd name="connsiteX12" fmla="*/ 1530417 w 3060638"/>
                    <a:gd name="connsiteY12" fmla="*/ 176282 h 224304"/>
                    <a:gd name="connsiteX13" fmla="*/ 1657868 w 3060638"/>
                    <a:gd name="connsiteY13" fmla="*/ 169677 h 224304"/>
                    <a:gd name="connsiteX14" fmla="*/ 1785415 w 3060638"/>
                    <a:gd name="connsiteY14" fmla="*/ 162401 h 224304"/>
                    <a:gd name="connsiteX15" fmla="*/ 1912961 w 3060638"/>
                    <a:gd name="connsiteY15" fmla="*/ 154263 h 224304"/>
                    <a:gd name="connsiteX16" fmla="*/ 2040508 w 3060638"/>
                    <a:gd name="connsiteY16" fmla="*/ 145169 h 224304"/>
                    <a:gd name="connsiteX17" fmla="*/ 2168054 w 3060638"/>
                    <a:gd name="connsiteY17" fmla="*/ 135021 h 224304"/>
                    <a:gd name="connsiteX18" fmla="*/ 2295505 w 3060638"/>
                    <a:gd name="connsiteY18" fmla="*/ 123437 h 224304"/>
                    <a:gd name="connsiteX19" fmla="*/ 2423052 w 3060638"/>
                    <a:gd name="connsiteY19" fmla="*/ 110226 h 224304"/>
                    <a:gd name="connsiteX20" fmla="*/ 2550598 w 3060638"/>
                    <a:gd name="connsiteY20" fmla="*/ 95004 h 224304"/>
                    <a:gd name="connsiteX21" fmla="*/ 2678145 w 3060638"/>
                    <a:gd name="connsiteY21" fmla="*/ 77198 h 224304"/>
                    <a:gd name="connsiteX22" fmla="*/ 2805596 w 3060638"/>
                    <a:gd name="connsiteY22" fmla="*/ 56136 h 224304"/>
                    <a:gd name="connsiteX23" fmla="*/ 2933142 w 3060638"/>
                    <a:gd name="connsiteY23" fmla="*/ 30862 h 224304"/>
                    <a:gd name="connsiteX24" fmla="*/ 3060689 w 3060638"/>
                    <a:gd name="connsiteY24" fmla="*/ 36 h 224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24304">
                      <a:moveTo>
                        <a:pt x="50" y="224341"/>
                      </a:moveTo>
                      <a:lnTo>
                        <a:pt x="127597" y="221756"/>
                      </a:lnTo>
                      <a:lnTo>
                        <a:pt x="255143" y="218980"/>
                      </a:lnTo>
                      <a:lnTo>
                        <a:pt x="382594" y="216012"/>
                      </a:lnTo>
                      <a:lnTo>
                        <a:pt x="510141" y="212757"/>
                      </a:lnTo>
                      <a:lnTo>
                        <a:pt x="637687" y="209310"/>
                      </a:lnTo>
                      <a:lnTo>
                        <a:pt x="765234" y="205673"/>
                      </a:lnTo>
                      <a:lnTo>
                        <a:pt x="892780" y="201747"/>
                      </a:lnTo>
                      <a:lnTo>
                        <a:pt x="1020231" y="197439"/>
                      </a:lnTo>
                      <a:lnTo>
                        <a:pt x="1147778" y="192844"/>
                      </a:lnTo>
                      <a:lnTo>
                        <a:pt x="1275324" y="187770"/>
                      </a:lnTo>
                      <a:lnTo>
                        <a:pt x="1402871" y="182313"/>
                      </a:lnTo>
                      <a:lnTo>
                        <a:pt x="1530417" y="176282"/>
                      </a:lnTo>
                      <a:lnTo>
                        <a:pt x="1657868" y="169677"/>
                      </a:lnTo>
                      <a:lnTo>
                        <a:pt x="1785415" y="162401"/>
                      </a:lnTo>
                      <a:lnTo>
                        <a:pt x="1912961" y="154263"/>
                      </a:lnTo>
                      <a:lnTo>
                        <a:pt x="2040508" y="145169"/>
                      </a:lnTo>
                      <a:lnTo>
                        <a:pt x="2168054" y="135021"/>
                      </a:lnTo>
                      <a:lnTo>
                        <a:pt x="2295505" y="123437"/>
                      </a:lnTo>
                      <a:lnTo>
                        <a:pt x="2423052" y="110226"/>
                      </a:lnTo>
                      <a:lnTo>
                        <a:pt x="2550598" y="95004"/>
                      </a:lnTo>
                      <a:lnTo>
                        <a:pt x="2678145" y="77198"/>
                      </a:lnTo>
                      <a:lnTo>
                        <a:pt x="2805596" y="56136"/>
                      </a:lnTo>
                      <a:lnTo>
                        <a:pt x="2933142" y="30862"/>
                      </a:lnTo>
                      <a:lnTo>
                        <a:pt x="3060689" y="3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2D85189F-D588-1FB0-D474-0A4D0F178585}"/>
                    </a:ext>
                  </a:extLst>
                </p:cNvPr>
                <p:cNvSpPr/>
                <p:nvPr/>
              </p:nvSpPr>
              <p:spPr>
                <a:xfrm flipV="1">
                  <a:off x="7527978" y="3647829"/>
                  <a:ext cx="3060638" cy="897315"/>
                </a:xfrm>
                <a:custGeom>
                  <a:avLst/>
                  <a:gdLst>
                    <a:gd name="connsiteX0" fmla="*/ 50 w 3060638"/>
                    <a:gd name="connsiteY0" fmla="*/ 897399 h 897315"/>
                    <a:gd name="connsiteX1" fmla="*/ 127597 w 3060638"/>
                    <a:gd name="connsiteY1" fmla="*/ 886868 h 897315"/>
                    <a:gd name="connsiteX2" fmla="*/ 255143 w 3060638"/>
                    <a:gd name="connsiteY2" fmla="*/ 875667 h 897315"/>
                    <a:gd name="connsiteX3" fmla="*/ 382594 w 3060638"/>
                    <a:gd name="connsiteY3" fmla="*/ 863796 h 897315"/>
                    <a:gd name="connsiteX4" fmla="*/ 510141 w 3060638"/>
                    <a:gd name="connsiteY4" fmla="*/ 850968 h 897315"/>
                    <a:gd name="connsiteX5" fmla="*/ 637687 w 3060638"/>
                    <a:gd name="connsiteY5" fmla="*/ 837278 h 897315"/>
                    <a:gd name="connsiteX6" fmla="*/ 765234 w 3060638"/>
                    <a:gd name="connsiteY6" fmla="*/ 822631 h 897315"/>
                    <a:gd name="connsiteX7" fmla="*/ 892780 w 3060638"/>
                    <a:gd name="connsiteY7" fmla="*/ 806834 h 897315"/>
                    <a:gd name="connsiteX8" fmla="*/ 1020231 w 3060638"/>
                    <a:gd name="connsiteY8" fmla="*/ 789698 h 897315"/>
                    <a:gd name="connsiteX9" fmla="*/ 1147778 w 3060638"/>
                    <a:gd name="connsiteY9" fmla="*/ 771222 h 897315"/>
                    <a:gd name="connsiteX10" fmla="*/ 1275324 w 3060638"/>
                    <a:gd name="connsiteY10" fmla="*/ 751117 h 897315"/>
                    <a:gd name="connsiteX11" fmla="*/ 1402871 w 3060638"/>
                    <a:gd name="connsiteY11" fmla="*/ 729194 h 897315"/>
                    <a:gd name="connsiteX12" fmla="*/ 1530417 w 3060638"/>
                    <a:gd name="connsiteY12" fmla="*/ 705165 h 897315"/>
                    <a:gd name="connsiteX13" fmla="*/ 1657868 w 3060638"/>
                    <a:gd name="connsiteY13" fmla="*/ 678742 h 897315"/>
                    <a:gd name="connsiteX14" fmla="*/ 1785415 w 3060638"/>
                    <a:gd name="connsiteY14" fmla="*/ 649448 h 897315"/>
                    <a:gd name="connsiteX15" fmla="*/ 1912961 w 3060638"/>
                    <a:gd name="connsiteY15" fmla="*/ 616994 h 897315"/>
                    <a:gd name="connsiteX16" fmla="*/ 2040508 w 3060638"/>
                    <a:gd name="connsiteY16" fmla="*/ 580711 h 897315"/>
                    <a:gd name="connsiteX17" fmla="*/ 2168054 w 3060638"/>
                    <a:gd name="connsiteY17" fmla="*/ 539928 h 897315"/>
                    <a:gd name="connsiteX18" fmla="*/ 2295505 w 3060638"/>
                    <a:gd name="connsiteY18" fmla="*/ 493593 h 897315"/>
                    <a:gd name="connsiteX19" fmla="*/ 2423052 w 3060638"/>
                    <a:gd name="connsiteY19" fmla="*/ 440748 h 897315"/>
                    <a:gd name="connsiteX20" fmla="*/ 2550598 w 3060638"/>
                    <a:gd name="connsiteY20" fmla="*/ 379765 h 897315"/>
                    <a:gd name="connsiteX21" fmla="*/ 2678145 w 3060638"/>
                    <a:gd name="connsiteY21" fmla="*/ 308539 h 897315"/>
                    <a:gd name="connsiteX22" fmla="*/ 2805596 w 3060638"/>
                    <a:gd name="connsiteY22" fmla="*/ 224389 h 897315"/>
                    <a:gd name="connsiteX23" fmla="*/ 2933142 w 3060638"/>
                    <a:gd name="connsiteY23" fmla="*/ 123485 h 897315"/>
                    <a:gd name="connsiteX24" fmla="*/ 3060689 w 3060638"/>
                    <a:gd name="connsiteY24" fmla="*/ 84 h 89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897315">
                      <a:moveTo>
                        <a:pt x="50" y="897399"/>
                      </a:moveTo>
                      <a:lnTo>
                        <a:pt x="127597" y="886868"/>
                      </a:lnTo>
                      <a:lnTo>
                        <a:pt x="255143" y="875667"/>
                      </a:lnTo>
                      <a:lnTo>
                        <a:pt x="382594" y="863796"/>
                      </a:lnTo>
                      <a:lnTo>
                        <a:pt x="510141" y="850968"/>
                      </a:lnTo>
                      <a:lnTo>
                        <a:pt x="637687" y="837278"/>
                      </a:lnTo>
                      <a:lnTo>
                        <a:pt x="765234" y="822631"/>
                      </a:lnTo>
                      <a:lnTo>
                        <a:pt x="892780" y="806834"/>
                      </a:lnTo>
                      <a:lnTo>
                        <a:pt x="1020231" y="789698"/>
                      </a:lnTo>
                      <a:lnTo>
                        <a:pt x="1147778" y="771222"/>
                      </a:lnTo>
                      <a:lnTo>
                        <a:pt x="1275324" y="751117"/>
                      </a:lnTo>
                      <a:lnTo>
                        <a:pt x="1402871" y="729194"/>
                      </a:lnTo>
                      <a:lnTo>
                        <a:pt x="1530417" y="705165"/>
                      </a:lnTo>
                      <a:lnTo>
                        <a:pt x="1657868" y="678742"/>
                      </a:lnTo>
                      <a:lnTo>
                        <a:pt x="1785415" y="649448"/>
                      </a:lnTo>
                      <a:lnTo>
                        <a:pt x="1912961" y="616994"/>
                      </a:lnTo>
                      <a:lnTo>
                        <a:pt x="2040508" y="580711"/>
                      </a:lnTo>
                      <a:lnTo>
                        <a:pt x="2168054" y="539928"/>
                      </a:lnTo>
                      <a:lnTo>
                        <a:pt x="2295505" y="493593"/>
                      </a:lnTo>
                      <a:lnTo>
                        <a:pt x="2423052" y="440748"/>
                      </a:lnTo>
                      <a:lnTo>
                        <a:pt x="2550598" y="379765"/>
                      </a:lnTo>
                      <a:lnTo>
                        <a:pt x="2678145" y="308539"/>
                      </a:lnTo>
                      <a:lnTo>
                        <a:pt x="2805596" y="224389"/>
                      </a:lnTo>
                      <a:lnTo>
                        <a:pt x="2933142" y="123485"/>
                      </a:lnTo>
                      <a:lnTo>
                        <a:pt x="3060689" y="8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20B58D5-BCAD-6756-6678-F4AFD1EFBE2B}"/>
                    </a:ext>
                  </a:extLst>
                </p:cNvPr>
                <p:cNvSpPr/>
                <p:nvPr/>
              </p:nvSpPr>
              <p:spPr>
                <a:xfrm flipV="1">
                  <a:off x="7527978" y="3900184"/>
                  <a:ext cx="3060638" cy="1570229"/>
                </a:xfrm>
                <a:custGeom>
                  <a:avLst/>
                  <a:gdLst>
                    <a:gd name="connsiteX0" fmla="*/ 50 w 3060638"/>
                    <a:gd name="connsiteY0" fmla="*/ 1570362 h 1570229"/>
                    <a:gd name="connsiteX1" fmla="*/ 127597 w 3060638"/>
                    <a:gd name="connsiteY1" fmla="*/ 1551981 h 1570229"/>
                    <a:gd name="connsiteX2" fmla="*/ 255143 w 3060638"/>
                    <a:gd name="connsiteY2" fmla="*/ 1532355 h 1570229"/>
                    <a:gd name="connsiteX3" fmla="*/ 382594 w 3060638"/>
                    <a:gd name="connsiteY3" fmla="*/ 1511485 h 1570229"/>
                    <a:gd name="connsiteX4" fmla="*/ 510141 w 3060638"/>
                    <a:gd name="connsiteY4" fmla="*/ 1489084 h 1570229"/>
                    <a:gd name="connsiteX5" fmla="*/ 637687 w 3060638"/>
                    <a:gd name="connsiteY5" fmla="*/ 1465246 h 1570229"/>
                    <a:gd name="connsiteX6" fmla="*/ 765234 w 3060638"/>
                    <a:gd name="connsiteY6" fmla="*/ 1439493 h 1570229"/>
                    <a:gd name="connsiteX7" fmla="*/ 892780 w 3060638"/>
                    <a:gd name="connsiteY7" fmla="*/ 1411826 h 1570229"/>
                    <a:gd name="connsiteX8" fmla="*/ 1020231 w 3060638"/>
                    <a:gd name="connsiteY8" fmla="*/ 1381957 h 1570229"/>
                    <a:gd name="connsiteX9" fmla="*/ 1147778 w 3060638"/>
                    <a:gd name="connsiteY9" fmla="*/ 1349503 h 1570229"/>
                    <a:gd name="connsiteX10" fmla="*/ 1275324 w 3060638"/>
                    <a:gd name="connsiteY10" fmla="*/ 1314273 h 1570229"/>
                    <a:gd name="connsiteX11" fmla="*/ 1402871 w 3060638"/>
                    <a:gd name="connsiteY11" fmla="*/ 1275884 h 1570229"/>
                    <a:gd name="connsiteX12" fmla="*/ 1530417 w 3060638"/>
                    <a:gd name="connsiteY12" fmla="*/ 1233857 h 1570229"/>
                    <a:gd name="connsiteX13" fmla="*/ 1657868 w 3060638"/>
                    <a:gd name="connsiteY13" fmla="*/ 1187617 h 1570229"/>
                    <a:gd name="connsiteX14" fmla="*/ 1785415 w 3060638"/>
                    <a:gd name="connsiteY14" fmla="*/ 1136495 h 1570229"/>
                    <a:gd name="connsiteX15" fmla="*/ 1912961 w 3060638"/>
                    <a:gd name="connsiteY15" fmla="*/ 1079629 h 1570229"/>
                    <a:gd name="connsiteX16" fmla="*/ 2040508 w 3060638"/>
                    <a:gd name="connsiteY16" fmla="*/ 1016157 h 1570229"/>
                    <a:gd name="connsiteX17" fmla="*/ 2168054 w 3060638"/>
                    <a:gd name="connsiteY17" fmla="*/ 944644 h 1570229"/>
                    <a:gd name="connsiteX18" fmla="*/ 2295505 w 3060638"/>
                    <a:gd name="connsiteY18" fmla="*/ 863749 h 1570229"/>
                    <a:gd name="connsiteX19" fmla="*/ 2423052 w 3060638"/>
                    <a:gd name="connsiteY19" fmla="*/ 771174 h 1570229"/>
                    <a:gd name="connsiteX20" fmla="*/ 2550598 w 3060638"/>
                    <a:gd name="connsiteY20" fmla="*/ 664431 h 1570229"/>
                    <a:gd name="connsiteX21" fmla="*/ 2678145 w 3060638"/>
                    <a:gd name="connsiteY21" fmla="*/ 539881 h 1570229"/>
                    <a:gd name="connsiteX22" fmla="*/ 2805596 w 3060638"/>
                    <a:gd name="connsiteY22" fmla="*/ 392642 h 1570229"/>
                    <a:gd name="connsiteX23" fmla="*/ 2933142 w 3060638"/>
                    <a:gd name="connsiteY23" fmla="*/ 216012 h 1570229"/>
                    <a:gd name="connsiteX24" fmla="*/ 3060689 w 3060638"/>
                    <a:gd name="connsiteY24" fmla="*/ 132 h 1570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1570229">
                      <a:moveTo>
                        <a:pt x="50" y="1570362"/>
                      </a:moveTo>
                      <a:lnTo>
                        <a:pt x="127597" y="1551981"/>
                      </a:lnTo>
                      <a:lnTo>
                        <a:pt x="255143" y="1532355"/>
                      </a:lnTo>
                      <a:lnTo>
                        <a:pt x="382594" y="1511485"/>
                      </a:lnTo>
                      <a:lnTo>
                        <a:pt x="510141" y="1489084"/>
                      </a:lnTo>
                      <a:lnTo>
                        <a:pt x="637687" y="1465246"/>
                      </a:lnTo>
                      <a:lnTo>
                        <a:pt x="765234" y="1439493"/>
                      </a:lnTo>
                      <a:lnTo>
                        <a:pt x="892780" y="1411826"/>
                      </a:lnTo>
                      <a:lnTo>
                        <a:pt x="1020231" y="1381957"/>
                      </a:lnTo>
                      <a:lnTo>
                        <a:pt x="1147778" y="1349503"/>
                      </a:lnTo>
                      <a:lnTo>
                        <a:pt x="1275324" y="1314273"/>
                      </a:lnTo>
                      <a:lnTo>
                        <a:pt x="1402871" y="1275884"/>
                      </a:lnTo>
                      <a:lnTo>
                        <a:pt x="1530417" y="1233857"/>
                      </a:lnTo>
                      <a:lnTo>
                        <a:pt x="1657868" y="1187617"/>
                      </a:lnTo>
                      <a:lnTo>
                        <a:pt x="1785415" y="1136495"/>
                      </a:lnTo>
                      <a:lnTo>
                        <a:pt x="1912961" y="1079629"/>
                      </a:lnTo>
                      <a:lnTo>
                        <a:pt x="2040508" y="1016157"/>
                      </a:lnTo>
                      <a:lnTo>
                        <a:pt x="2168054" y="944644"/>
                      </a:lnTo>
                      <a:lnTo>
                        <a:pt x="2295505" y="863749"/>
                      </a:lnTo>
                      <a:lnTo>
                        <a:pt x="2423052" y="771174"/>
                      </a:lnTo>
                      <a:lnTo>
                        <a:pt x="2550598" y="664431"/>
                      </a:lnTo>
                      <a:lnTo>
                        <a:pt x="2678145" y="539881"/>
                      </a:lnTo>
                      <a:lnTo>
                        <a:pt x="2805596" y="392642"/>
                      </a:lnTo>
                      <a:lnTo>
                        <a:pt x="2933142" y="216012"/>
                      </a:lnTo>
                      <a:lnTo>
                        <a:pt x="3060689" y="13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84489349-DD02-837D-E6B0-DCA8836EEF86}"/>
                    </a:ext>
                  </a:extLst>
                </p:cNvPr>
                <p:cNvSpPr/>
                <p:nvPr/>
              </p:nvSpPr>
              <p:spPr>
                <a:xfrm flipV="1">
                  <a:off x="7527978" y="4135785"/>
                  <a:ext cx="3060638" cy="2198340"/>
                </a:xfrm>
                <a:custGeom>
                  <a:avLst/>
                  <a:gdLst>
                    <a:gd name="connsiteX0" fmla="*/ 50 w 3060638"/>
                    <a:gd name="connsiteY0" fmla="*/ 2198518 h 2198340"/>
                    <a:gd name="connsiteX1" fmla="*/ 127597 w 3060638"/>
                    <a:gd name="connsiteY1" fmla="*/ 2172765 h 2198340"/>
                    <a:gd name="connsiteX2" fmla="*/ 255143 w 3060638"/>
                    <a:gd name="connsiteY2" fmla="*/ 2145385 h 2198340"/>
                    <a:gd name="connsiteX3" fmla="*/ 382594 w 3060638"/>
                    <a:gd name="connsiteY3" fmla="*/ 2116091 h 2198340"/>
                    <a:gd name="connsiteX4" fmla="*/ 510141 w 3060638"/>
                    <a:gd name="connsiteY4" fmla="*/ 2084881 h 2198340"/>
                    <a:gd name="connsiteX5" fmla="*/ 637687 w 3060638"/>
                    <a:gd name="connsiteY5" fmla="*/ 2051374 h 2198340"/>
                    <a:gd name="connsiteX6" fmla="*/ 765234 w 3060638"/>
                    <a:gd name="connsiteY6" fmla="*/ 2015378 h 2198340"/>
                    <a:gd name="connsiteX7" fmla="*/ 892780 w 3060638"/>
                    <a:gd name="connsiteY7" fmla="*/ 1976606 h 2198340"/>
                    <a:gd name="connsiteX8" fmla="*/ 1020231 w 3060638"/>
                    <a:gd name="connsiteY8" fmla="*/ 1934770 h 2198340"/>
                    <a:gd name="connsiteX9" fmla="*/ 1147778 w 3060638"/>
                    <a:gd name="connsiteY9" fmla="*/ 1889392 h 2198340"/>
                    <a:gd name="connsiteX10" fmla="*/ 1275324 w 3060638"/>
                    <a:gd name="connsiteY10" fmla="*/ 1840089 h 2198340"/>
                    <a:gd name="connsiteX11" fmla="*/ 1402871 w 3060638"/>
                    <a:gd name="connsiteY11" fmla="*/ 1786383 h 2198340"/>
                    <a:gd name="connsiteX12" fmla="*/ 1530417 w 3060638"/>
                    <a:gd name="connsiteY12" fmla="*/ 1727506 h 2198340"/>
                    <a:gd name="connsiteX13" fmla="*/ 1657868 w 3060638"/>
                    <a:gd name="connsiteY13" fmla="*/ 1662694 h 2198340"/>
                    <a:gd name="connsiteX14" fmla="*/ 1785415 w 3060638"/>
                    <a:gd name="connsiteY14" fmla="*/ 1591085 h 2198340"/>
                    <a:gd name="connsiteX15" fmla="*/ 1912961 w 3060638"/>
                    <a:gd name="connsiteY15" fmla="*/ 1511530 h 2198340"/>
                    <a:gd name="connsiteX16" fmla="*/ 2040508 w 3060638"/>
                    <a:gd name="connsiteY16" fmla="*/ 1422689 h 2198340"/>
                    <a:gd name="connsiteX17" fmla="*/ 2168054 w 3060638"/>
                    <a:gd name="connsiteY17" fmla="*/ 1322647 h 2198340"/>
                    <a:gd name="connsiteX18" fmla="*/ 2295505 w 3060638"/>
                    <a:gd name="connsiteY18" fmla="*/ 1209298 h 2198340"/>
                    <a:gd name="connsiteX19" fmla="*/ 2423052 w 3060638"/>
                    <a:gd name="connsiteY19" fmla="*/ 1079770 h 2198340"/>
                    <a:gd name="connsiteX20" fmla="*/ 2550598 w 3060638"/>
                    <a:gd name="connsiteY20" fmla="*/ 930233 h 2198340"/>
                    <a:gd name="connsiteX21" fmla="*/ 2678145 w 3060638"/>
                    <a:gd name="connsiteY21" fmla="*/ 755901 h 2198340"/>
                    <a:gd name="connsiteX22" fmla="*/ 2805596 w 3060638"/>
                    <a:gd name="connsiteY22" fmla="*/ 549786 h 2198340"/>
                    <a:gd name="connsiteX23" fmla="*/ 2933142 w 3060638"/>
                    <a:gd name="connsiteY23" fmla="*/ 302409 h 2198340"/>
                    <a:gd name="connsiteX24" fmla="*/ 3060689 w 3060638"/>
                    <a:gd name="connsiteY24" fmla="*/ 177 h 2198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60638" h="2198340">
                      <a:moveTo>
                        <a:pt x="50" y="2198518"/>
                      </a:moveTo>
                      <a:lnTo>
                        <a:pt x="127597" y="2172765"/>
                      </a:lnTo>
                      <a:lnTo>
                        <a:pt x="255143" y="2145385"/>
                      </a:lnTo>
                      <a:lnTo>
                        <a:pt x="382594" y="2116091"/>
                      </a:lnTo>
                      <a:lnTo>
                        <a:pt x="510141" y="2084881"/>
                      </a:lnTo>
                      <a:lnTo>
                        <a:pt x="637687" y="2051374"/>
                      </a:lnTo>
                      <a:lnTo>
                        <a:pt x="765234" y="2015378"/>
                      </a:lnTo>
                      <a:lnTo>
                        <a:pt x="892780" y="1976606"/>
                      </a:lnTo>
                      <a:lnTo>
                        <a:pt x="1020231" y="1934770"/>
                      </a:lnTo>
                      <a:lnTo>
                        <a:pt x="1147778" y="1889392"/>
                      </a:lnTo>
                      <a:lnTo>
                        <a:pt x="1275324" y="1840089"/>
                      </a:lnTo>
                      <a:lnTo>
                        <a:pt x="1402871" y="1786383"/>
                      </a:lnTo>
                      <a:lnTo>
                        <a:pt x="1530417" y="1727506"/>
                      </a:lnTo>
                      <a:lnTo>
                        <a:pt x="1657868" y="1662694"/>
                      </a:lnTo>
                      <a:lnTo>
                        <a:pt x="1785415" y="1591085"/>
                      </a:lnTo>
                      <a:lnTo>
                        <a:pt x="1912961" y="1511530"/>
                      </a:lnTo>
                      <a:lnTo>
                        <a:pt x="2040508" y="1422689"/>
                      </a:lnTo>
                      <a:lnTo>
                        <a:pt x="2168054" y="1322647"/>
                      </a:lnTo>
                      <a:lnTo>
                        <a:pt x="2295505" y="1209298"/>
                      </a:lnTo>
                      <a:lnTo>
                        <a:pt x="2423052" y="1079770"/>
                      </a:lnTo>
                      <a:lnTo>
                        <a:pt x="2550598" y="930233"/>
                      </a:lnTo>
                      <a:lnTo>
                        <a:pt x="2678145" y="755901"/>
                      </a:lnTo>
                      <a:lnTo>
                        <a:pt x="2805596" y="549786"/>
                      </a:lnTo>
                      <a:lnTo>
                        <a:pt x="2933142" y="302409"/>
                      </a:lnTo>
                      <a:lnTo>
                        <a:pt x="3060689" y="177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B4B34A9-BBBF-89DD-FEF1-4D9559A28C9C}"/>
                    </a:ext>
                  </a:extLst>
                </p:cNvPr>
                <p:cNvSpPr/>
                <p:nvPr/>
              </p:nvSpPr>
              <p:spPr>
                <a:xfrm>
                  <a:off x="7589210" y="2952661"/>
                  <a:ext cx="64396" cy="163513"/>
                </a:xfrm>
                <a:custGeom>
                  <a:avLst/>
                  <a:gdLst>
                    <a:gd name="connsiteX0" fmla="*/ 62149 w 64396"/>
                    <a:gd name="connsiteY0" fmla="*/ 8943 h 163513"/>
                    <a:gd name="connsiteX1" fmla="*/ 53333 w 64396"/>
                    <a:gd name="connsiteY1" fmla="*/ 135 h 163513"/>
                    <a:gd name="connsiteX2" fmla="*/ 40300 w 64396"/>
                    <a:gd name="connsiteY2" fmla="*/ 13155 h 163513"/>
                    <a:gd name="connsiteX3" fmla="*/ 49500 w 64396"/>
                    <a:gd name="connsiteY3" fmla="*/ 21963 h 163513"/>
                    <a:gd name="connsiteX4" fmla="*/ 62149 w 64396"/>
                    <a:gd name="connsiteY4" fmla="*/ 8943 h 163513"/>
                    <a:gd name="connsiteX5" fmla="*/ 43750 w 64396"/>
                    <a:gd name="connsiteY5" fmla="*/ 100465 h 163513"/>
                    <a:gd name="connsiteX6" fmla="*/ 49117 w 64396"/>
                    <a:gd name="connsiteY6" fmla="*/ 86296 h 163513"/>
                    <a:gd name="connsiteX7" fmla="*/ 52183 w 64396"/>
                    <a:gd name="connsiteY7" fmla="*/ 73276 h 163513"/>
                    <a:gd name="connsiteX8" fmla="*/ 32251 w 64396"/>
                    <a:gd name="connsiteY8" fmla="*/ 53364 h 163513"/>
                    <a:gd name="connsiteX9" fmla="*/ 53 w 64396"/>
                    <a:gd name="connsiteY9" fmla="*/ 90891 h 163513"/>
                    <a:gd name="connsiteX10" fmla="*/ 3119 w 64396"/>
                    <a:gd name="connsiteY10" fmla="*/ 93189 h 163513"/>
                    <a:gd name="connsiteX11" fmla="*/ 6952 w 64396"/>
                    <a:gd name="connsiteY11" fmla="*/ 88977 h 163513"/>
                    <a:gd name="connsiteX12" fmla="*/ 31484 w 64396"/>
                    <a:gd name="connsiteY12" fmla="*/ 58725 h 163513"/>
                    <a:gd name="connsiteX13" fmla="*/ 37617 w 64396"/>
                    <a:gd name="connsiteY13" fmla="*/ 66766 h 163513"/>
                    <a:gd name="connsiteX14" fmla="*/ 34934 w 64396"/>
                    <a:gd name="connsiteY14" fmla="*/ 79403 h 163513"/>
                    <a:gd name="connsiteX15" fmla="*/ 18068 w 64396"/>
                    <a:gd name="connsiteY15" fmla="*/ 124207 h 163513"/>
                    <a:gd name="connsiteX16" fmla="*/ 12702 w 64396"/>
                    <a:gd name="connsiteY16" fmla="*/ 143737 h 163513"/>
                    <a:gd name="connsiteX17" fmla="*/ 32634 w 64396"/>
                    <a:gd name="connsiteY17" fmla="*/ 163649 h 163513"/>
                    <a:gd name="connsiteX18" fmla="*/ 64449 w 64396"/>
                    <a:gd name="connsiteY18" fmla="*/ 126121 h 163513"/>
                    <a:gd name="connsiteX19" fmla="*/ 61383 w 64396"/>
                    <a:gd name="connsiteY19" fmla="*/ 123824 h 163513"/>
                    <a:gd name="connsiteX20" fmla="*/ 57933 w 64396"/>
                    <a:gd name="connsiteY20" fmla="*/ 128036 h 163513"/>
                    <a:gd name="connsiteX21" fmla="*/ 33018 w 64396"/>
                    <a:gd name="connsiteY21" fmla="*/ 158288 h 163513"/>
                    <a:gd name="connsiteX22" fmla="*/ 27268 w 64396"/>
                    <a:gd name="connsiteY22" fmla="*/ 150246 h 163513"/>
                    <a:gd name="connsiteX23" fmla="*/ 34167 w 64396"/>
                    <a:gd name="connsiteY23" fmla="*/ 126121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149" y="8943"/>
                      </a:moveTo>
                      <a:cubicBezTo>
                        <a:pt x="62149" y="3965"/>
                        <a:pt x="58699" y="135"/>
                        <a:pt x="53333" y="135"/>
                      </a:cubicBezTo>
                      <a:cubicBezTo>
                        <a:pt x="46817" y="135"/>
                        <a:pt x="40300" y="6645"/>
                        <a:pt x="40300" y="13155"/>
                      </a:cubicBezTo>
                      <a:cubicBezTo>
                        <a:pt x="40300" y="17751"/>
                        <a:pt x="43367" y="21963"/>
                        <a:pt x="49500" y="21963"/>
                      </a:cubicBezTo>
                      <a:cubicBezTo>
                        <a:pt x="54866" y="21963"/>
                        <a:pt x="62149" y="16219"/>
                        <a:pt x="62149" y="8943"/>
                      </a:cubicBezTo>
                      <a:close/>
                      <a:moveTo>
                        <a:pt x="43750" y="100465"/>
                      </a:moveTo>
                      <a:cubicBezTo>
                        <a:pt x="46817" y="93189"/>
                        <a:pt x="46817" y="92806"/>
                        <a:pt x="49117" y="86296"/>
                      </a:cubicBezTo>
                      <a:cubicBezTo>
                        <a:pt x="51033" y="81318"/>
                        <a:pt x="52183" y="77872"/>
                        <a:pt x="52183" y="73276"/>
                      </a:cubicBezTo>
                      <a:cubicBezTo>
                        <a:pt x="52183" y="62554"/>
                        <a:pt x="44517" y="53364"/>
                        <a:pt x="32251" y="53364"/>
                      </a:cubicBezTo>
                      <a:cubicBezTo>
                        <a:pt x="9636" y="53364"/>
                        <a:pt x="53" y="88594"/>
                        <a:pt x="53" y="90891"/>
                      </a:cubicBezTo>
                      <a:cubicBezTo>
                        <a:pt x="53" y="93189"/>
                        <a:pt x="2736" y="93189"/>
                        <a:pt x="3119" y="93189"/>
                      </a:cubicBezTo>
                      <a:cubicBezTo>
                        <a:pt x="5419" y="93189"/>
                        <a:pt x="5802" y="92806"/>
                        <a:pt x="6952" y="88977"/>
                      </a:cubicBezTo>
                      <a:cubicBezTo>
                        <a:pt x="13469" y="66001"/>
                        <a:pt x="23435" y="58725"/>
                        <a:pt x="31484" y="58725"/>
                      </a:cubicBezTo>
                      <a:cubicBezTo>
                        <a:pt x="33401" y="58725"/>
                        <a:pt x="37617" y="58725"/>
                        <a:pt x="37617" y="66766"/>
                      </a:cubicBezTo>
                      <a:cubicBezTo>
                        <a:pt x="37617" y="71745"/>
                        <a:pt x="36084" y="76723"/>
                        <a:pt x="34934" y="79403"/>
                      </a:cubicBezTo>
                      <a:cubicBezTo>
                        <a:pt x="33018" y="85530"/>
                        <a:pt x="22285" y="113868"/>
                        <a:pt x="18068" y="124207"/>
                      </a:cubicBezTo>
                      <a:cubicBezTo>
                        <a:pt x="15769" y="130717"/>
                        <a:pt x="12702" y="138758"/>
                        <a:pt x="12702" y="143737"/>
                      </a:cubicBezTo>
                      <a:cubicBezTo>
                        <a:pt x="12702" y="155225"/>
                        <a:pt x="20752" y="163649"/>
                        <a:pt x="32634" y="163649"/>
                      </a:cubicBezTo>
                      <a:cubicBezTo>
                        <a:pt x="55633" y="163649"/>
                        <a:pt x="64449" y="128419"/>
                        <a:pt x="64449" y="126121"/>
                      </a:cubicBezTo>
                      <a:cubicBezTo>
                        <a:pt x="64449" y="123824"/>
                        <a:pt x="62149" y="123824"/>
                        <a:pt x="61383" y="123824"/>
                      </a:cubicBezTo>
                      <a:cubicBezTo>
                        <a:pt x="59083" y="123824"/>
                        <a:pt x="59083" y="124590"/>
                        <a:pt x="57933" y="128036"/>
                      </a:cubicBezTo>
                      <a:cubicBezTo>
                        <a:pt x="53333" y="143354"/>
                        <a:pt x="45667" y="158288"/>
                        <a:pt x="33018" y="158288"/>
                      </a:cubicBezTo>
                      <a:cubicBezTo>
                        <a:pt x="28801" y="158288"/>
                        <a:pt x="27268" y="155991"/>
                        <a:pt x="27268" y="150246"/>
                      </a:cubicBezTo>
                      <a:cubicBezTo>
                        <a:pt x="27268" y="144119"/>
                        <a:pt x="28801" y="140673"/>
                        <a:pt x="34167" y="1261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BBE294DB-EC3F-291E-CDBA-D377AA0270B0}"/>
                    </a:ext>
                  </a:extLst>
                </p:cNvPr>
                <p:cNvSpPr/>
                <p:nvPr/>
              </p:nvSpPr>
              <p:spPr>
                <a:xfrm>
                  <a:off x="7676552" y="3031640"/>
                  <a:ext cx="87778" cy="119859"/>
                </a:xfrm>
                <a:custGeom>
                  <a:avLst/>
                  <a:gdLst>
                    <a:gd name="connsiteX0" fmla="*/ 87068 w 87778"/>
                    <a:gd name="connsiteY0" fmla="*/ 5498 h 119859"/>
                    <a:gd name="connsiteX1" fmla="*/ 87834 w 87778"/>
                    <a:gd name="connsiteY1" fmla="*/ 2435 h 119859"/>
                    <a:gd name="connsiteX2" fmla="*/ 85151 w 87778"/>
                    <a:gd name="connsiteY2" fmla="*/ 137 h 119859"/>
                    <a:gd name="connsiteX3" fmla="*/ 63302 w 87778"/>
                    <a:gd name="connsiteY3" fmla="*/ 2052 h 119859"/>
                    <a:gd name="connsiteX4" fmla="*/ 59469 w 87778"/>
                    <a:gd name="connsiteY4" fmla="*/ 5881 h 119859"/>
                    <a:gd name="connsiteX5" fmla="*/ 64069 w 87778"/>
                    <a:gd name="connsiteY5" fmla="*/ 8179 h 119859"/>
                    <a:gd name="connsiteX6" fmla="*/ 72119 w 87778"/>
                    <a:gd name="connsiteY6" fmla="*/ 10859 h 119859"/>
                    <a:gd name="connsiteX7" fmla="*/ 71352 w 87778"/>
                    <a:gd name="connsiteY7" fmla="*/ 14689 h 119859"/>
                    <a:gd name="connsiteX8" fmla="*/ 61769 w 87778"/>
                    <a:gd name="connsiteY8" fmla="*/ 53365 h 119859"/>
                    <a:gd name="connsiteX9" fmla="*/ 44137 w 87778"/>
                    <a:gd name="connsiteY9" fmla="*/ 43409 h 119859"/>
                    <a:gd name="connsiteX10" fmla="*/ 56 w 87778"/>
                    <a:gd name="connsiteY10" fmla="*/ 92042 h 119859"/>
                    <a:gd name="connsiteX11" fmla="*/ 25738 w 87778"/>
                    <a:gd name="connsiteY11" fmla="*/ 119996 h 119859"/>
                    <a:gd name="connsiteX12" fmla="*/ 50270 w 87778"/>
                    <a:gd name="connsiteY12" fmla="*/ 108125 h 119859"/>
                    <a:gd name="connsiteX13" fmla="*/ 67519 w 87778"/>
                    <a:gd name="connsiteY13" fmla="*/ 119996 h 119859"/>
                    <a:gd name="connsiteX14" fmla="*/ 81318 w 87778"/>
                    <a:gd name="connsiteY14" fmla="*/ 111188 h 119859"/>
                    <a:gd name="connsiteX15" fmla="*/ 87068 w 87778"/>
                    <a:gd name="connsiteY15" fmla="*/ 93956 h 119859"/>
                    <a:gd name="connsiteX16" fmla="*/ 84385 w 87778"/>
                    <a:gd name="connsiteY16" fmla="*/ 92042 h 119859"/>
                    <a:gd name="connsiteX17" fmla="*/ 80551 w 87778"/>
                    <a:gd name="connsiteY17" fmla="*/ 97020 h 119859"/>
                    <a:gd name="connsiteX18" fmla="*/ 68286 w 87778"/>
                    <a:gd name="connsiteY18" fmla="*/ 115401 h 119859"/>
                    <a:gd name="connsiteX19" fmla="*/ 62536 w 87778"/>
                    <a:gd name="connsiteY19" fmla="*/ 106976 h 119859"/>
                    <a:gd name="connsiteX20" fmla="*/ 63302 w 87778"/>
                    <a:gd name="connsiteY20" fmla="*/ 100083 h 119859"/>
                    <a:gd name="connsiteX21" fmla="*/ 50653 w 87778"/>
                    <a:gd name="connsiteY21" fmla="*/ 97020 h 119859"/>
                    <a:gd name="connsiteX22" fmla="*/ 42220 w 87778"/>
                    <a:gd name="connsiteY22" fmla="*/ 108508 h 119859"/>
                    <a:gd name="connsiteX23" fmla="*/ 26505 w 87778"/>
                    <a:gd name="connsiteY23" fmla="*/ 115401 h 119859"/>
                    <a:gd name="connsiteX24" fmla="*/ 13855 w 87778"/>
                    <a:gd name="connsiteY24" fmla="*/ 98935 h 119859"/>
                    <a:gd name="connsiteX25" fmla="*/ 22672 w 87778"/>
                    <a:gd name="connsiteY25" fmla="*/ 64087 h 119859"/>
                    <a:gd name="connsiteX26" fmla="*/ 44137 w 87778"/>
                    <a:gd name="connsiteY26" fmla="*/ 48004 h 119859"/>
                    <a:gd name="connsiteX27" fmla="*/ 59469 w 87778"/>
                    <a:gd name="connsiteY27" fmla="*/ 62938 h 119859"/>
                    <a:gd name="connsiteX28" fmla="*/ 58703 w 87778"/>
                    <a:gd name="connsiteY28" fmla="*/ 65236 h 119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7778" h="119859">
                      <a:moveTo>
                        <a:pt x="87068" y="5498"/>
                      </a:moveTo>
                      <a:cubicBezTo>
                        <a:pt x="87451" y="5115"/>
                        <a:pt x="87834" y="2818"/>
                        <a:pt x="87834" y="2435"/>
                      </a:cubicBezTo>
                      <a:cubicBezTo>
                        <a:pt x="87834" y="1669"/>
                        <a:pt x="87068" y="137"/>
                        <a:pt x="85151" y="137"/>
                      </a:cubicBezTo>
                      <a:cubicBezTo>
                        <a:pt x="81701" y="137"/>
                        <a:pt x="67519" y="1669"/>
                        <a:pt x="63302" y="2052"/>
                      </a:cubicBezTo>
                      <a:cubicBezTo>
                        <a:pt x="61769" y="2052"/>
                        <a:pt x="59469" y="2435"/>
                        <a:pt x="59469" y="5881"/>
                      </a:cubicBezTo>
                      <a:cubicBezTo>
                        <a:pt x="59469" y="8179"/>
                        <a:pt x="61769" y="8179"/>
                        <a:pt x="64069" y="8179"/>
                      </a:cubicBezTo>
                      <a:cubicBezTo>
                        <a:pt x="72119" y="8179"/>
                        <a:pt x="72119" y="9327"/>
                        <a:pt x="72119" y="10859"/>
                      </a:cubicBezTo>
                      <a:cubicBezTo>
                        <a:pt x="72119" y="12008"/>
                        <a:pt x="71735" y="13157"/>
                        <a:pt x="71352" y="14689"/>
                      </a:cubicBezTo>
                      <a:lnTo>
                        <a:pt x="61769" y="53365"/>
                      </a:lnTo>
                      <a:cubicBezTo>
                        <a:pt x="57936" y="47621"/>
                        <a:pt x="52186" y="43409"/>
                        <a:pt x="44137" y="43409"/>
                      </a:cubicBezTo>
                      <a:cubicBezTo>
                        <a:pt x="22288" y="43409"/>
                        <a:pt x="56" y="67151"/>
                        <a:pt x="56" y="92042"/>
                      </a:cubicBezTo>
                      <a:cubicBezTo>
                        <a:pt x="56" y="108508"/>
                        <a:pt x="11172" y="119996"/>
                        <a:pt x="25738" y="119996"/>
                      </a:cubicBezTo>
                      <a:cubicBezTo>
                        <a:pt x="34938" y="119996"/>
                        <a:pt x="43370" y="115018"/>
                        <a:pt x="50270" y="108125"/>
                      </a:cubicBezTo>
                      <a:cubicBezTo>
                        <a:pt x="53336" y="118464"/>
                        <a:pt x="63302" y="119996"/>
                        <a:pt x="67519" y="119996"/>
                      </a:cubicBezTo>
                      <a:cubicBezTo>
                        <a:pt x="73652" y="119996"/>
                        <a:pt x="78252" y="116550"/>
                        <a:pt x="81318" y="111188"/>
                      </a:cubicBezTo>
                      <a:cubicBezTo>
                        <a:pt x="84768" y="104679"/>
                        <a:pt x="87068" y="94722"/>
                        <a:pt x="87068" y="93956"/>
                      </a:cubicBezTo>
                      <a:cubicBezTo>
                        <a:pt x="87068" y="92042"/>
                        <a:pt x="84768" y="92042"/>
                        <a:pt x="84385" y="92042"/>
                      </a:cubicBezTo>
                      <a:cubicBezTo>
                        <a:pt x="82085" y="92042"/>
                        <a:pt x="81701" y="92425"/>
                        <a:pt x="80551" y="97020"/>
                      </a:cubicBezTo>
                      <a:cubicBezTo>
                        <a:pt x="78635" y="105444"/>
                        <a:pt x="75185" y="115401"/>
                        <a:pt x="68286" y="115401"/>
                      </a:cubicBezTo>
                      <a:cubicBezTo>
                        <a:pt x="63686" y="115401"/>
                        <a:pt x="62536" y="111571"/>
                        <a:pt x="62536" y="106976"/>
                      </a:cubicBezTo>
                      <a:cubicBezTo>
                        <a:pt x="62536" y="103913"/>
                        <a:pt x="62919" y="102381"/>
                        <a:pt x="63302" y="100083"/>
                      </a:cubicBezTo>
                      <a:close/>
                      <a:moveTo>
                        <a:pt x="50653" y="97020"/>
                      </a:moveTo>
                      <a:cubicBezTo>
                        <a:pt x="49503" y="101998"/>
                        <a:pt x="45670" y="105444"/>
                        <a:pt x="42220" y="108508"/>
                      </a:cubicBezTo>
                      <a:cubicBezTo>
                        <a:pt x="40687" y="110040"/>
                        <a:pt x="33788" y="115401"/>
                        <a:pt x="26505" y="115401"/>
                      </a:cubicBezTo>
                      <a:cubicBezTo>
                        <a:pt x="19988" y="115401"/>
                        <a:pt x="13855" y="110806"/>
                        <a:pt x="13855" y="98935"/>
                      </a:cubicBezTo>
                      <a:cubicBezTo>
                        <a:pt x="13855" y="89744"/>
                        <a:pt x="18838" y="70980"/>
                        <a:pt x="22672" y="64087"/>
                      </a:cubicBezTo>
                      <a:cubicBezTo>
                        <a:pt x="30721" y="50685"/>
                        <a:pt x="39154" y="48004"/>
                        <a:pt x="44137" y="48004"/>
                      </a:cubicBezTo>
                      <a:cubicBezTo>
                        <a:pt x="56020" y="48004"/>
                        <a:pt x="59469" y="61024"/>
                        <a:pt x="59469" y="62938"/>
                      </a:cubicBezTo>
                      <a:cubicBezTo>
                        <a:pt x="59469" y="63704"/>
                        <a:pt x="59086" y="64853"/>
                        <a:pt x="58703" y="6523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575D5559-1919-A199-A876-293397DC3958}"/>
                    </a:ext>
                  </a:extLst>
                </p:cNvPr>
                <p:cNvSpPr/>
                <p:nvPr/>
              </p:nvSpPr>
              <p:spPr>
                <a:xfrm>
                  <a:off x="9916369" y="1175995"/>
                  <a:ext cx="64396" cy="163513"/>
                </a:xfrm>
                <a:custGeom>
                  <a:avLst/>
                  <a:gdLst>
                    <a:gd name="connsiteX0" fmla="*/ 62244 w 64396"/>
                    <a:gd name="connsiteY0" fmla="*/ 8871 h 163513"/>
                    <a:gd name="connsiteX1" fmla="*/ 53428 w 64396"/>
                    <a:gd name="connsiteY1" fmla="*/ 63 h 163513"/>
                    <a:gd name="connsiteX2" fmla="*/ 40395 w 64396"/>
                    <a:gd name="connsiteY2" fmla="*/ 13083 h 163513"/>
                    <a:gd name="connsiteX3" fmla="*/ 49595 w 64396"/>
                    <a:gd name="connsiteY3" fmla="*/ 21890 h 163513"/>
                    <a:gd name="connsiteX4" fmla="*/ 62244 w 64396"/>
                    <a:gd name="connsiteY4" fmla="*/ 8871 h 163513"/>
                    <a:gd name="connsiteX5" fmla="*/ 43845 w 64396"/>
                    <a:gd name="connsiteY5" fmla="*/ 100392 h 163513"/>
                    <a:gd name="connsiteX6" fmla="*/ 49211 w 64396"/>
                    <a:gd name="connsiteY6" fmla="*/ 86224 h 163513"/>
                    <a:gd name="connsiteX7" fmla="*/ 52278 w 64396"/>
                    <a:gd name="connsiteY7" fmla="*/ 73204 h 163513"/>
                    <a:gd name="connsiteX8" fmla="*/ 32346 w 64396"/>
                    <a:gd name="connsiteY8" fmla="*/ 53291 h 163513"/>
                    <a:gd name="connsiteX9" fmla="*/ 148 w 64396"/>
                    <a:gd name="connsiteY9" fmla="*/ 90819 h 163513"/>
                    <a:gd name="connsiteX10" fmla="*/ 3214 w 64396"/>
                    <a:gd name="connsiteY10" fmla="*/ 93116 h 163513"/>
                    <a:gd name="connsiteX11" fmla="*/ 7047 w 64396"/>
                    <a:gd name="connsiteY11" fmla="*/ 88904 h 163513"/>
                    <a:gd name="connsiteX12" fmla="*/ 31579 w 64396"/>
                    <a:gd name="connsiteY12" fmla="*/ 58652 h 163513"/>
                    <a:gd name="connsiteX13" fmla="*/ 37712 w 64396"/>
                    <a:gd name="connsiteY13" fmla="*/ 66694 h 163513"/>
                    <a:gd name="connsiteX14" fmla="*/ 35029 w 64396"/>
                    <a:gd name="connsiteY14" fmla="*/ 79331 h 163513"/>
                    <a:gd name="connsiteX15" fmla="*/ 18163 w 64396"/>
                    <a:gd name="connsiteY15" fmla="*/ 124134 h 163513"/>
                    <a:gd name="connsiteX16" fmla="*/ 12797 w 64396"/>
                    <a:gd name="connsiteY16" fmla="*/ 143664 h 163513"/>
                    <a:gd name="connsiteX17" fmla="*/ 32729 w 64396"/>
                    <a:gd name="connsiteY17" fmla="*/ 163577 h 163513"/>
                    <a:gd name="connsiteX18" fmla="*/ 64544 w 64396"/>
                    <a:gd name="connsiteY18" fmla="*/ 126049 h 163513"/>
                    <a:gd name="connsiteX19" fmla="*/ 61477 w 64396"/>
                    <a:gd name="connsiteY19" fmla="*/ 123751 h 163513"/>
                    <a:gd name="connsiteX20" fmla="*/ 58028 w 64396"/>
                    <a:gd name="connsiteY20" fmla="*/ 127964 h 163513"/>
                    <a:gd name="connsiteX21" fmla="*/ 33112 w 64396"/>
                    <a:gd name="connsiteY21" fmla="*/ 158216 h 163513"/>
                    <a:gd name="connsiteX22" fmla="*/ 27363 w 64396"/>
                    <a:gd name="connsiteY22" fmla="*/ 150174 h 163513"/>
                    <a:gd name="connsiteX23" fmla="*/ 34262 w 64396"/>
                    <a:gd name="connsiteY23" fmla="*/ 126049 h 163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4396" h="163513">
                      <a:moveTo>
                        <a:pt x="62244" y="8871"/>
                      </a:moveTo>
                      <a:cubicBezTo>
                        <a:pt x="62244" y="3892"/>
                        <a:pt x="58794" y="63"/>
                        <a:pt x="53428" y="63"/>
                      </a:cubicBezTo>
                      <a:cubicBezTo>
                        <a:pt x="46912" y="63"/>
                        <a:pt x="40395" y="6573"/>
                        <a:pt x="40395" y="13083"/>
                      </a:cubicBezTo>
                      <a:cubicBezTo>
                        <a:pt x="40395" y="17678"/>
                        <a:pt x="43462" y="21890"/>
                        <a:pt x="49595" y="21890"/>
                      </a:cubicBezTo>
                      <a:cubicBezTo>
                        <a:pt x="54961" y="21890"/>
                        <a:pt x="62244" y="16146"/>
                        <a:pt x="62244" y="8871"/>
                      </a:cubicBezTo>
                      <a:close/>
                      <a:moveTo>
                        <a:pt x="43845" y="100392"/>
                      </a:moveTo>
                      <a:cubicBezTo>
                        <a:pt x="46912" y="93116"/>
                        <a:pt x="46912" y="92734"/>
                        <a:pt x="49211" y="86224"/>
                      </a:cubicBezTo>
                      <a:cubicBezTo>
                        <a:pt x="51128" y="81245"/>
                        <a:pt x="52278" y="77799"/>
                        <a:pt x="52278" y="73204"/>
                      </a:cubicBezTo>
                      <a:cubicBezTo>
                        <a:pt x="52278" y="62482"/>
                        <a:pt x="44612" y="53291"/>
                        <a:pt x="32346" y="53291"/>
                      </a:cubicBezTo>
                      <a:cubicBezTo>
                        <a:pt x="9730" y="53291"/>
                        <a:pt x="148" y="88521"/>
                        <a:pt x="148" y="90819"/>
                      </a:cubicBezTo>
                      <a:cubicBezTo>
                        <a:pt x="148" y="93116"/>
                        <a:pt x="2831" y="93116"/>
                        <a:pt x="3214" y="93116"/>
                      </a:cubicBezTo>
                      <a:cubicBezTo>
                        <a:pt x="5514" y="93116"/>
                        <a:pt x="5897" y="92734"/>
                        <a:pt x="7047" y="88904"/>
                      </a:cubicBezTo>
                      <a:cubicBezTo>
                        <a:pt x="13564" y="65928"/>
                        <a:pt x="23530" y="58652"/>
                        <a:pt x="31579" y="58652"/>
                      </a:cubicBezTo>
                      <a:cubicBezTo>
                        <a:pt x="33496" y="58652"/>
                        <a:pt x="37712" y="58652"/>
                        <a:pt x="37712" y="66694"/>
                      </a:cubicBezTo>
                      <a:cubicBezTo>
                        <a:pt x="37712" y="71672"/>
                        <a:pt x="36179" y="76650"/>
                        <a:pt x="35029" y="79331"/>
                      </a:cubicBezTo>
                      <a:cubicBezTo>
                        <a:pt x="33112" y="85458"/>
                        <a:pt x="22380" y="113795"/>
                        <a:pt x="18163" y="124134"/>
                      </a:cubicBezTo>
                      <a:cubicBezTo>
                        <a:pt x="15863" y="130644"/>
                        <a:pt x="12797" y="138686"/>
                        <a:pt x="12797" y="143664"/>
                      </a:cubicBezTo>
                      <a:cubicBezTo>
                        <a:pt x="12797" y="155152"/>
                        <a:pt x="20846" y="163577"/>
                        <a:pt x="32729" y="163577"/>
                      </a:cubicBezTo>
                      <a:cubicBezTo>
                        <a:pt x="55728" y="163577"/>
                        <a:pt x="64544" y="128347"/>
                        <a:pt x="64544" y="126049"/>
                      </a:cubicBezTo>
                      <a:cubicBezTo>
                        <a:pt x="64544" y="123751"/>
                        <a:pt x="62244" y="123751"/>
                        <a:pt x="61477" y="123751"/>
                      </a:cubicBezTo>
                      <a:cubicBezTo>
                        <a:pt x="59178" y="123751"/>
                        <a:pt x="59178" y="124517"/>
                        <a:pt x="58028" y="127964"/>
                      </a:cubicBezTo>
                      <a:cubicBezTo>
                        <a:pt x="53428" y="143281"/>
                        <a:pt x="45762" y="158216"/>
                        <a:pt x="33112" y="158216"/>
                      </a:cubicBezTo>
                      <a:cubicBezTo>
                        <a:pt x="28896" y="158216"/>
                        <a:pt x="27363" y="155918"/>
                        <a:pt x="27363" y="150174"/>
                      </a:cubicBezTo>
                      <a:cubicBezTo>
                        <a:pt x="27363" y="144047"/>
                        <a:pt x="28896" y="140601"/>
                        <a:pt x="34262" y="12604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BADB532E-F805-EDD0-2D3A-0C868C6CCD11}"/>
                    </a:ext>
                  </a:extLst>
                </p:cNvPr>
                <p:cNvSpPr/>
                <p:nvPr/>
              </p:nvSpPr>
              <p:spPr>
                <a:xfrm>
                  <a:off x="10003687" y="1298246"/>
                  <a:ext cx="76662" cy="107988"/>
                </a:xfrm>
                <a:custGeom>
                  <a:avLst/>
                  <a:gdLst>
                    <a:gd name="connsiteX0" fmla="*/ 76813 w 76662"/>
                    <a:gd name="connsiteY0" fmla="*/ 5043 h 107988"/>
                    <a:gd name="connsiteX1" fmla="*/ 76813 w 76662"/>
                    <a:gd name="connsiteY1" fmla="*/ 2362 h 107988"/>
                    <a:gd name="connsiteX2" fmla="*/ 74897 w 76662"/>
                    <a:gd name="connsiteY2" fmla="*/ 64 h 107988"/>
                    <a:gd name="connsiteX3" fmla="*/ 62631 w 76662"/>
                    <a:gd name="connsiteY3" fmla="*/ 11170 h 107988"/>
                    <a:gd name="connsiteX4" fmla="*/ 44232 w 76662"/>
                    <a:gd name="connsiteY4" fmla="*/ 64 h 107988"/>
                    <a:gd name="connsiteX5" fmla="*/ 151 w 76662"/>
                    <a:gd name="connsiteY5" fmla="*/ 48697 h 107988"/>
                    <a:gd name="connsiteX6" fmla="*/ 25833 w 76662"/>
                    <a:gd name="connsiteY6" fmla="*/ 76652 h 107988"/>
                    <a:gd name="connsiteX7" fmla="*/ 47298 w 76662"/>
                    <a:gd name="connsiteY7" fmla="*/ 67461 h 107988"/>
                    <a:gd name="connsiteX8" fmla="*/ 41165 w 76662"/>
                    <a:gd name="connsiteY8" fmla="*/ 92352 h 107988"/>
                    <a:gd name="connsiteX9" fmla="*/ 28133 w 76662"/>
                    <a:gd name="connsiteY9" fmla="*/ 101925 h 107988"/>
                    <a:gd name="connsiteX10" fmla="*/ 23916 w 76662"/>
                    <a:gd name="connsiteY10" fmla="*/ 105755 h 107988"/>
                    <a:gd name="connsiteX11" fmla="*/ 26216 w 76662"/>
                    <a:gd name="connsiteY11" fmla="*/ 108052 h 107988"/>
                    <a:gd name="connsiteX12" fmla="*/ 44232 w 76662"/>
                    <a:gd name="connsiteY12" fmla="*/ 107670 h 107988"/>
                    <a:gd name="connsiteX13" fmla="*/ 62247 w 76662"/>
                    <a:gd name="connsiteY13" fmla="*/ 108052 h 107988"/>
                    <a:gd name="connsiteX14" fmla="*/ 65697 w 76662"/>
                    <a:gd name="connsiteY14" fmla="*/ 104606 h 107988"/>
                    <a:gd name="connsiteX15" fmla="*/ 61097 w 76662"/>
                    <a:gd name="connsiteY15" fmla="*/ 101925 h 107988"/>
                    <a:gd name="connsiteX16" fmla="*/ 53048 w 76662"/>
                    <a:gd name="connsiteY16" fmla="*/ 100011 h 107988"/>
                    <a:gd name="connsiteX17" fmla="*/ 53815 w 76662"/>
                    <a:gd name="connsiteY17" fmla="*/ 96181 h 107988"/>
                    <a:gd name="connsiteX18" fmla="*/ 50748 w 76662"/>
                    <a:gd name="connsiteY18" fmla="*/ 53676 h 107988"/>
                    <a:gd name="connsiteX19" fmla="*/ 47682 w 76662"/>
                    <a:gd name="connsiteY19" fmla="*/ 59803 h 107988"/>
                    <a:gd name="connsiteX20" fmla="*/ 26600 w 76662"/>
                    <a:gd name="connsiteY20" fmla="*/ 72056 h 107988"/>
                    <a:gd name="connsiteX21" fmla="*/ 13950 w 76662"/>
                    <a:gd name="connsiteY21" fmla="*/ 55590 h 107988"/>
                    <a:gd name="connsiteX22" fmla="*/ 22766 w 76662"/>
                    <a:gd name="connsiteY22" fmla="*/ 20743 h 107988"/>
                    <a:gd name="connsiteX23" fmla="*/ 44232 w 76662"/>
                    <a:gd name="connsiteY23" fmla="*/ 4660 h 107988"/>
                    <a:gd name="connsiteX24" fmla="*/ 59564 w 76662"/>
                    <a:gd name="connsiteY24" fmla="*/ 19594 h 107988"/>
                    <a:gd name="connsiteX25" fmla="*/ 58798 w 76662"/>
                    <a:gd name="connsiteY25" fmla="*/ 22275 h 107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6662" h="107988">
                      <a:moveTo>
                        <a:pt x="76813" y="5043"/>
                      </a:moveTo>
                      <a:cubicBezTo>
                        <a:pt x="76813" y="4277"/>
                        <a:pt x="76813" y="3128"/>
                        <a:pt x="76813" y="2362"/>
                      </a:cubicBezTo>
                      <a:cubicBezTo>
                        <a:pt x="76813" y="1213"/>
                        <a:pt x="76430" y="64"/>
                        <a:pt x="74897" y="64"/>
                      </a:cubicBezTo>
                      <a:cubicBezTo>
                        <a:pt x="72980" y="64"/>
                        <a:pt x="65697" y="5809"/>
                        <a:pt x="62631" y="11170"/>
                      </a:cubicBezTo>
                      <a:cubicBezTo>
                        <a:pt x="60714" y="7723"/>
                        <a:pt x="54965" y="64"/>
                        <a:pt x="44232" y="64"/>
                      </a:cubicBezTo>
                      <a:cubicBezTo>
                        <a:pt x="22383" y="64"/>
                        <a:pt x="151" y="23807"/>
                        <a:pt x="151" y="48697"/>
                      </a:cubicBezTo>
                      <a:cubicBezTo>
                        <a:pt x="151" y="65164"/>
                        <a:pt x="11267" y="76652"/>
                        <a:pt x="25833" y="76652"/>
                      </a:cubicBezTo>
                      <a:cubicBezTo>
                        <a:pt x="35799" y="76652"/>
                        <a:pt x="43849" y="70525"/>
                        <a:pt x="47298" y="67461"/>
                      </a:cubicBezTo>
                      <a:cubicBezTo>
                        <a:pt x="47298" y="67844"/>
                        <a:pt x="41932" y="89289"/>
                        <a:pt x="41165" y="92352"/>
                      </a:cubicBezTo>
                      <a:cubicBezTo>
                        <a:pt x="38865" y="101543"/>
                        <a:pt x="38865" y="101925"/>
                        <a:pt x="28133" y="101925"/>
                      </a:cubicBezTo>
                      <a:cubicBezTo>
                        <a:pt x="26216" y="101925"/>
                        <a:pt x="23916" y="101925"/>
                        <a:pt x="23916" y="105755"/>
                      </a:cubicBezTo>
                      <a:cubicBezTo>
                        <a:pt x="23916" y="106904"/>
                        <a:pt x="24683" y="108052"/>
                        <a:pt x="26216" y="108052"/>
                      </a:cubicBezTo>
                      <a:cubicBezTo>
                        <a:pt x="31966" y="108052"/>
                        <a:pt x="38099" y="107670"/>
                        <a:pt x="44232" y="107670"/>
                      </a:cubicBezTo>
                      <a:cubicBezTo>
                        <a:pt x="49981" y="107670"/>
                        <a:pt x="56881" y="108052"/>
                        <a:pt x="62247" y="108052"/>
                      </a:cubicBezTo>
                      <a:cubicBezTo>
                        <a:pt x="63781" y="108052"/>
                        <a:pt x="65697" y="107670"/>
                        <a:pt x="65697" y="104606"/>
                      </a:cubicBezTo>
                      <a:cubicBezTo>
                        <a:pt x="65697" y="101925"/>
                        <a:pt x="63397" y="101925"/>
                        <a:pt x="61097" y="101925"/>
                      </a:cubicBezTo>
                      <a:cubicBezTo>
                        <a:pt x="57648" y="101925"/>
                        <a:pt x="53048" y="101925"/>
                        <a:pt x="53048" y="100011"/>
                      </a:cubicBezTo>
                      <a:cubicBezTo>
                        <a:pt x="53048" y="99628"/>
                        <a:pt x="53048" y="99245"/>
                        <a:pt x="53815" y="96181"/>
                      </a:cubicBezTo>
                      <a:close/>
                      <a:moveTo>
                        <a:pt x="50748" y="53676"/>
                      </a:moveTo>
                      <a:cubicBezTo>
                        <a:pt x="49981" y="56356"/>
                        <a:pt x="49981" y="56739"/>
                        <a:pt x="47682" y="59803"/>
                      </a:cubicBezTo>
                      <a:cubicBezTo>
                        <a:pt x="41165" y="67461"/>
                        <a:pt x="33116" y="72056"/>
                        <a:pt x="26600" y="72056"/>
                      </a:cubicBezTo>
                      <a:cubicBezTo>
                        <a:pt x="20083" y="72056"/>
                        <a:pt x="13950" y="67461"/>
                        <a:pt x="13950" y="55590"/>
                      </a:cubicBezTo>
                      <a:cubicBezTo>
                        <a:pt x="13950" y="46400"/>
                        <a:pt x="18933" y="27636"/>
                        <a:pt x="22766" y="20743"/>
                      </a:cubicBezTo>
                      <a:cubicBezTo>
                        <a:pt x="30816" y="7340"/>
                        <a:pt x="39249" y="4660"/>
                        <a:pt x="44232" y="4660"/>
                      </a:cubicBezTo>
                      <a:cubicBezTo>
                        <a:pt x="56114" y="4660"/>
                        <a:pt x="59564" y="17680"/>
                        <a:pt x="59564" y="19594"/>
                      </a:cubicBezTo>
                      <a:cubicBezTo>
                        <a:pt x="59564" y="20360"/>
                        <a:pt x="59181" y="21509"/>
                        <a:pt x="58798" y="22275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245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89C0F922-C8EE-5CD7-7886-DE62F6EC50FF}"/>
                    </a:ext>
                  </a:extLst>
                </p:cNvPr>
                <p:cNvSpPr/>
                <p:nvPr/>
              </p:nvSpPr>
              <p:spPr>
                <a:xfrm>
                  <a:off x="10588618" y="981076"/>
                  <a:ext cx="938324" cy="463323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CF5711-FC3F-DCAA-7257-C4EFCF69EE22}"/>
                  </a:ext>
                </a:extLst>
              </p:cNvPr>
              <p:cNvSpPr/>
              <p:nvPr/>
            </p:nvSpPr>
            <p:spPr>
              <a:xfrm rot="16200000">
                <a:off x="9838195" y="-4330"/>
                <a:ext cx="908517" cy="12589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F2406F-0EC0-5368-4291-4C24387C0717}"/>
                  </a:ext>
                </a:extLst>
              </p:cNvPr>
              <p:cNvSpPr/>
              <p:nvPr/>
            </p:nvSpPr>
            <p:spPr>
              <a:xfrm rot="16200000">
                <a:off x="9838194" y="5298872"/>
                <a:ext cx="908517" cy="12589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006DA66-CF83-82BC-1571-0BEFF7305BCE}"/>
                </a:ext>
              </a:extLst>
            </p:cNvPr>
            <p:cNvSpPr/>
            <p:nvPr/>
          </p:nvSpPr>
          <p:spPr>
            <a:xfrm flipV="1">
              <a:off x="7531841" y="2363812"/>
              <a:ext cx="608690" cy="1099829"/>
            </a:xfrm>
            <a:custGeom>
              <a:avLst/>
              <a:gdLst>
                <a:gd name="connsiteX0" fmla="*/ 50 w 396130"/>
                <a:gd name="connsiteY0" fmla="*/ 715722 h 715758"/>
                <a:gd name="connsiteX1" fmla="*/ 16521 w 396130"/>
                <a:gd name="connsiteY1" fmla="*/ 696443 h 715758"/>
                <a:gd name="connsiteX2" fmla="*/ 33041 w 396130"/>
                <a:gd name="connsiteY2" fmla="*/ 676965 h 715758"/>
                <a:gd name="connsiteX3" fmla="*/ 49560 w 396130"/>
                <a:gd name="connsiteY3" fmla="*/ 657339 h 715758"/>
                <a:gd name="connsiteX4" fmla="*/ 66080 w 396130"/>
                <a:gd name="connsiteY4" fmla="*/ 637465 h 715758"/>
                <a:gd name="connsiteX5" fmla="*/ 82551 w 396130"/>
                <a:gd name="connsiteY5" fmla="*/ 617393 h 715758"/>
                <a:gd name="connsiteX6" fmla="*/ 99071 w 396130"/>
                <a:gd name="connsiteY6" fmla="*/ 597073 h 715758"/>
                <a:gd name="connsiteX7" fmla="*/ 115591 w 396130"/>
                <a:gd name="connsiteY7" fmla="*/ 576505 h 715758"/>
                <a:gd name="connsiteX8" fmla="*/ 132061 w 396130"/>
                <a:gd name="connsiteY8" fmla="*/ 555590 h 715758"/>
                <a:gd name="connsiteX9" fmla="*/ 148581 w 396130"/>
                <a:gd name="connsiteY9" fmla="*/ 534329 h 715758"/>
                <a:gd name="connsiteX10" fmla="*/ 165101 w 396130"/>
                <a:gd name="connsiteY10" fmla="*/ 512720 h 715758"/>
                <a:gd name="connsiteX11" fmla="*/ 181571 w 396130"/>
                <a:gd name="connsiteY11" fmla="*/ 490666 h 715758"/>
                <a:gd name="connsiteX12" fmla="*/ 198091 w 396130"/>
                <a:gd name="connsiteY12" fmla="*/ 468115 h 715758"/>
                <a:gd name="connsiteX13" fmla="*/ 214611 w 396130"/>
                <a:gd name="connsiteY13" fmla="*/ 445020 h 715758"/>
                <a:gd name="connsiteX14" fmla="*/ 231131 w 396130"/>
                <a:gd name="connsiteY14" fmla="*/ 421231 h 715758"/>
                <a:gd name="connsiteX15" fmla="*/ 247601 w 396130"/>
                <a:gd name="connsiteY15" fmla="*/ 396649 h 715758"/>
                <a:gd name="connsiteX16" fmla="*/ 264121 w 396130"/>
                <a:gd name="connsiteY16" fmla="*/ 371174 h 715758"/>
                <a:gd name="connsiteX17" fmla="*/ 280641 w 396130"/>
                <a:gd name="connsiteY17" fmla="*/ 344560 h 715758"/>
                <a:gd name="connsiteX18" fmla="*/ 297111 w 396130"/>
                <a:gd name="connsiteY18" fmla="*/ 316509 h 715758"/>
                <a:gd name="connsiteX19" fmla="*/ 313631 w 396130"/>
                <a:gd name="connsiteY19" fmla="*/ 286623 h 715758"/>
                <a:gd name="connsiteX20" fmla="*/ 330151 w 396130"/>
                <a:gd name="connsiteY20" fmla="*/ 254211 h 715758"/>
                <a:gd name="connsiteX21" fmla="*/ 346621 w 396130"/>
                <a:gd name="connsiteY21" fmla="*/ 218279 h 715758"/>
                <a:gd name="connsiteX22" fmla="*/ 363141 w 396130"/>
                <a:gd name="connsiteY22" fmla="*/ 176549 h 715758"/>
                <a:gd name="connsiteX23" fmla="*/ 379661 w 396130"/>
                <a:gd name="connsiteY23" fmla="*/ 123469 h 715758"/>
                <a:gd name="connsiteX24" fmla="*/ 396181 w 396130"/>
                <a:gd name="connsiteY24" fmla="*/ -37 h 71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130" h="715758">
                  <a:moveTo>
                    <a:pt x="50" y="715722"/>
                  </a:moveTo>
                  <a:lnTo>
                    <a:pt x="16521" y="696443"/>
                  </a:lnTo>
                  <a:lnTo>
                    <a:pt x="33041" y="676965"/>
                  </a:lnTo>
                  <a:lnTo>
                    <a:pt x="49560" y="657339"/>
                  </a:lnTo>
                  <a:lnTo>
                    <a:pt x="66080" y="637465"/>
                  </a:lnTo>
                  <a:lnTo>
                    <a:pt x="82551" y="617393"/>
                  </a:lnTo>
                  <a:lnTo>
                    <a:pt x="99071" y="597073"/>
                  </a:lnTo>
                  <a:lnTo>
                    <a:pt x="115591" y="576505"/>
                  </a:lnTo>
                  <a:lnTo>
                    <a:pt x="132061" y="555590"/>
                  </a:lnTo>
                  <a:lnTo>
                    <a:pt x="148581" y="534329"/>
                  </a:lnTo>
                  <a:lnTo>
                    <a:pt x="165101" y="512720"/>
                  </a:lnTo>
                  <a:lnTo>
                    <a:pt x="181571" y="490666"/>
                  </a:lnTo>
                  <a:lnTo>
                    <a:pt x="198091" y="468115"/>
                  </a:lnTo>
                  <a:lnTo>
                    <a:pt x="214611" y="445020"/>
                  </a:lnTo>
                  <a:lnTo>
                    <a:pt x="231131" y="421231"/>
                  </a:lnTo>
                  <a:lnTo>
                    <a:pt x="247601" y="396649"/>
                  </a:lnTo>
                  <a:lnTo>
                    <a:pt x="264121" y="371174"/>
                  </a:lnTo>
                  <a:lnTo>
                    <a:pt x="280641" y="344560"/>
                  </a:lnTo>
                  <a:lnTo>
                    <a:pt x="297111" y="316509"/>
                  </a:lnTo>
                  <a:lnTo>
                    <a:pt x="313631" y="286623"/>
                  </a:lnTo>
                  <a:lnTo>
                    <a:pt x="330151" y="254211"/>
                  </a:lnTo>
                  <a:lnTo>
                    <a:pt x="346621" y="218279"/>
                  </a:lnTo>
                  <a:lnTo>
                    <a:pt x="363141" y="176549"/>
                  </a:lnTo>
                  <a:lnTo>
                    <a:pt x="379661" y="123469"/>
                  </a:lnTo>
                  <a:lnTo>
                    <a:pt x="396181" y="-37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C39D74B-9C1B-8922-33E2-C6DA2F1858E2}"/>
                </a:ext>
              </a:extLst>
            </p:cNvPr>
            <p:cNvSpPr/>
            <p:nvPr/>
          </p:nvSpPr>
          <p:spPr>
            <a:xfrm flipV="1">
              <a:off x="7531841" y="3455974"/>
              <a:ext cx="608690" cy="1099829"/>
            </a:xfrm>
            <a:custGeom>
              <a:avLst/>
              <a:gdLst>
                <a:gd name="connsiteX0" fmla="*/ 50 w 396130"/>
                <a:gd name="connsiteY0" fmla="*/ 76 h 715758"/>
                <a:gd name="connsiteX1" fmla="*/ 16521 w 396130"/>
                <a:gd name="connsiteY1" fmla="*/ 19405 h 715758"/>
                <a:gd name="connsiteX2" fmla="*/ 33041 w 396130"/>
                <a:gd name="connsiteY2" fmla="*/ 38833 h 715758"/>
                <a:gd name="connsiteX3" fmla="*/ 49560 w 396130"/>
                <a:gd name="connsiteY3" fmla="*/ 58509 h 715758"/>
                <a:gd name="connsiteX4" fmla="*/ 66080 w 396130"/>
                <a:gd name="connsiteY4" fmla="*/ 78333 h 715758"/>
                <a:gd name="connsiteX5" fmla="*/ 82551 w 396130"/>
                <a:gd name="connsiteY5" fmla="*/ 98405 h 715758"/>
                <a:gd name="connsiteX6" fmla="*/ 99071 w 396130"/>
                <a:gd name="connsiteY6" fmla="*/ 118725 h 715758"/>
                <a:gd name="connsiteX7" fmla="*/ 115591 w 396130"/>
                <a:gd name="connsiteY7" fmla="*/ 139343 h 715758"/>
                <a:gd name="connsiteX8" fmla="*/ 132061 w 396130"/>
                <a:gd name="connsiteY8" fmla="*/ 160257 h 715758"/>
                <a:gd name="connsiteX9" fmla="*/ 148581 w 396130"/>
                <a:gd name="connsiteY9" fmla="*/ 181469 h 715758"/>
                <a:gd name="connsiteX10" fmla="*/ 165101 w 396130"/>
                <a:gd name="connsiteY10" fmla="*/ 203078 h 715758"/>
                <a:gd name="connsiteX11" fmla="*/ 181571 w 396130"/>
                <a:gd name="connsiteY11" fmla="*/ 225133 h 715758"/>
                <a:gd name="connsiteX12" fmla="*/ 198091 w 396130"/>
                <a:gd name="connsiteY12" fmla="*/ 247683 h 715758"/>
                <a:gd name="connsiteX13" fmla="*/ 214611 w 396130"/>
                <a:gd name="connsiteY13" fmla="*/ 270828 h 715758"/>
                <a:gd name="connsiteX14" fmla="*/ 231131 w 396130"/>
                <a:gd name="connsiteY14" fmla="*/ 294617 h 715758"/>
                <a:gd name="connsiteX15" fmla="*/ 247601 w 396130"/>
                <a:gd name="connsiteY15" fmla="*/ 319150 h 715758"/>
                <a:gd name="connsiteX16" fmla="*/ 264121 w 396130"/>
                <a:gd name="connsiteY16" fmla="*/ 344624 h 715758"/>
                <a:gd name="connsiteX17" fmla="*/ 280641 w 396130"/>
                <a:gd name="connsiteY17" fmla="*/ 371238 h 715758"/>
                <a:gd name="connsiteX18" fmla="*/ 297111 w 396130"/>
                <a:gd name="connsiteY18" fmla="*/ 399290 h 715758"/>
                <a:gd name="connsiteX19" fmla="*/ 313631 w 396130"/>
                <a:gd name="connsiteY19" fmla="*/ 429224 h 715758"/>
                <a:gd name="connsiteX20" fmla="*/ 330151 w 396130"/>
                <a:gd name="connsiteY20" fmla="*/ 461588 h 715758"/>
                <a:gd name="connsiteX21" fmla="*/ 346621 w 396130"/>
                <a:gd name="connsiteY21" fmla="*/ 497569 h 715758"/>
                <a:gd name="connsiteX22" fmla="*/ 363141 w 396130"/>
                <a:gd name="connsiteY22" fmla="*/ 539250 h 715758"/>
                <a:gd name="connsiteX23" fmla="*/ 379661 w 396130"/>
                <a:gd name="connsiteY23" fmla="*/ 592379 h 715758"/>
                <a:gd name="connsiteX24" fmla="*/ 396181 w 396130"/>
                <a:gd name="connsiteY24" fmla="*/ 715835 h 71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130" h="715758">
                  <a:moveTo>
                    <a:pt x="50" y="76"/>
                  </a:moveTo>
                  <a:lnTo>
                    <a:pt x="16521" y="19405"/>
                  </a:lnTo>
                  <a:lnTo>
                    <a:pt x="33041" y="38833"/>
                  </a:lnTo>
                  <a:lnTo>
                    <a:pt x="49560" y="58509"/>
                  </a:lnTo>
                  <a:lnTo>
                    <a:pt x="66080" y="78333"/>
                  </a:lnTo>
                  <a:lnTo>
                    <a:pt x="82551" y="98405"/>
                  </a:lnTo>
                  <a:lnTo>
                    <a:pt x="99071" y="118725"/>
                  </a:lnTo>
                  <a:lnTo>
                    <a:pt x="115591" y="139343"/>
                  </a:lnTo>
                  <a:lnTo>
                    <a:pt x="132061" y="160257"/>
                  </a:lnTo>
                  <a:lnTo>
                    <a:pt x="148581" y="181469"/>
                  </a:lnTo>
                  <a:lnTo>
                    <a:pt x="165101" y="203078"/>
                  </a:lnTo>
                  <a:lnTo>
                    <a:pt x="181571" y="225133"/>
                  </a:lnTo>
                  <a:lnTo>
                    <a:pt x="198091" y="247683"/>
                  </a:lnTo>
                  <a:lnTo>
                    <a:pt x="214611" y="270828"/>
                  </a:lnTo>
                  <a:lnTo>
                    <a:pt x="231131" y="294617"/>
                  </a:lnTo>
                  <a:lnTo>
                    <a:pt x="247601" y="319150"/>
                  </a:lnTo>
                  <a:lnTo>
                    <a:pt x="264121" y="344624"/>
                  </a:lnTo>
                  <a:lnTo>
                    <a:pt x="280641" y="371238"/>
                  </a:lnTo>
                  <a:lnTo>
                    <a:pt x="297111" y="399290"/>
                  </a:lnTo>
                  <a:lnTo>
                    <a:pt x="313631" y="429224"/>
                  </a:lnTo>
                  <a:lnTo>
                    <a:pt x="330151" y="461588"/>
                  </a:lnTo>
                  <a:lnTo>
                    <a:pt x="346621" y="497569"/>
                  </a:lnTo>
                  <a:lnTo>
                    <a:pt x="363141" y="539250"/>
                  </a:lnTo>
                  <a:lnTo>
                    <a:pt x="379661" y="592379"/>
                  </a:lnTo>
                  <a:lnTo>
                    <a:pt x="396181" y="715835"/>
                  </a:lnTo>
                </a:path>
              </a:pathLst>
            </a:custGeom>
            <a:noFill/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7757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Trayectorias de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253451"/>
              </p:ext>
            </p:extLst>
          </p:nvPr>
        </p:nvGraphicFramePr>
        <p:xfrm>
          <a:off x="0" y="6577757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26</a:t>
            </a:fld>
            <a:endParaRPr lang="ca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713047" y="1782024"/>
            <a:ext cx="2679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MTPA</a:t>
            </a:r>
          </a:p>
        </p:txBody>
      </p:sp>
      <p:grpSp>
        <p:nvGrpSpPr>
          <p:cNvPr id="14" name="Group 1">
            <a:extLst>
              <a:ext uri="{FF2B5EF4-FFF2-40B4-BE49-F238E27FC236}">
                <a16:creationId xmlns:a16="http://schemas.microsoft.com/office/drawing/2014/main" id="{7C3586CA-DC71-413E-4575-8244BAF0C0C8}"/>
              </a:ext>
            </a:extLst>
          </p:cNvPr>
          <p:cNvGrpSpPr/>
          <p:nvPr/>
        </p:nvGrpSpPr>
        <p:grpSpPr>
          <a:xfrm>
            <a:off x="4582319" y="1324455"/>
            <a:ext cx="2493925" cy="3301834"/>
            <a:chOff x="7527978" y="170862"/>
            <a:chExt cx="4278899" cy="6211718"/>
          </a:xfrm>
        </p:grpSpPr>
        <p:grpSp>
          <p:nvGrpSpPr>
            <p:cNvPr id="15" name="Group 2">
              <a:extLst>
                <a:ext uri="{FF2B5EF4-FFF2-40B4-BE49-F238E27FC236}">
                  <a16:creationId xmlns:a16="http://schemas.microsoft.com/office/drawing/2014/main" id="{9A9732AE-C445-6EBF-05D3-39F5911555E3}"/>
                </a:ext>
              </a:extLst>
            </p:cNvPr>
            <p:cNvGrpSpPr/>
            <p:nvPr/>
          </p:nvGrpSpPr>
          <p:grpSpPr>
            <a:xfrm>
              <a:off x="7527978" y="288522"/>
              <a:ext cx="4278899" cy="6045603"/>
              <a:chOff x="7527978" y="288522"/>
              <a:chExt cx="4278899" cy="6045603"/>
            </a:xfrm>
          </p:grpSpPr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1ABFC7B6-DD60-818C-7AD4-2D78FBE84D3E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276B4298-7EC0-A5FB-9EE2-28FEBC5384A6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" name="Freeform: Shape 10">
                <a:extLst>
                  <a:ext uri="{FF2B5EF4-FFF2-40B4-BE49-F238E27FC236}">
                    <a16:creationId xmlns:a16="http://schemas.microsoft.com/office/drawing/2014/main" id="{37F7846D-33F4-BFF4-DC60-BC6E35180AEC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Freeform: Shape 32">
                <a:extLst>
                  <a:ext uri="{FF2B5EF4-FFF2-40B4-BE49-F238E27FC236}">
                    <a16:creationId xmlns:a16="http://schemas.microsoft.com/office/drawing/2014/main" id="{584F0336-F0F4-3CB6-DB28-27DF442CA478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" name="Freeform: Shape 53">
                <a:extLst>
                  <a:ext uri="{FF2B5EF4-FFF2-40B4-BE49-F238E27FC236}">
                    <a16:creationId xmlns:a16="http://schemas.microsoft.com/office/drawing/2014/main" id="{E6E2528A-2CC5-2AB5-CB54-B185284181B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3" name="Freeform: Shape 54">
                <a:extLst>
                  <a:ext uri="{FF2B5EF4-FFF2-40B4-BE49-F238E27FC236}">
                    <a16:creationId xmlns:a16="http://schemas.microsoft.com/office/drawing/2014/main" id="{15D05564-7F82-2B2B-B227-286782219F10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4" name="Freeform: Shape 55">
                <a:extLst>
                  <a:ext uri="{FF2B5EF4-FFF2-40B4-BE49-F238E27FC236}">
                    <a16:creationId xmlns:a16="http://schemas.microsoft.com/office/drawing/2014/main" id="{148D993B-E92F-AC38-7BBA-121E3C47B466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5" name="Freeform: Shape 56">
                <a:extLst>
                  <a:ext uri="{FF2B5EF4-FFF2-40B4-BE49-F238E27FC236}">
                    <a16:creationId xmlns:a16="http://schemas.microsoft.com/office/drawing/2014/main" id="{34DF9834-65F0-087A-5234-B4FD9C7B77F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" name="Freeform: Shape 57">
                <a:extLst>
                  <a:ext uri="{FF2B5EF4-FFF2-40B4-BE49-F238E27FC236}">
                    <a16:creationId xmlns:a16="http://schemas.microsoft.com/office/drawing/2014/main" id="{A56ABB90-392E-BDF6-C584-8A91344C9441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" name="Freeform: Shape 58">
                <a:extLst>
                  <a:ext uri="{FF2B5EF4-FFF2-40B4-BE49-F238E27FC236}">
                    <a16:creationId xmlns:a16="http://schemas.microsoft.com/office/drawing/2014/main" id="{21BCD185-C635-5759-C3C4-2AEC5512F1EF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8" name="Freeform: Shape 59">
                <a:extLst>
                  <a:ext uri="{FF2B5EF4-FFF2-40B4-BE49-F238E27FC236}">
                    <a16:creationId xmlns:a16="http://schemas.microsoft.com/office/drawing/2014/main" id="{3EB8DF9D-E2F4-5AE7-B13D-8C3855830844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9" name="Freeform: Shape 60">
                <a:extLst>
                  <a:ext uri="{FF2B5EF4-FFF2-40B4-BE49-F238E27FC236}">
                    <a16:creationId xmlns:a16="http://schemas.microsoft.com/office/drawing/2014/main" id="{1A78A0F8-6E19-4942-D9A0-B37FB94FB59B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0" name="Freeform: Shape 61">
                <a:extLst>
                  <a:ext uri="{FF2B5EF4-FFF2-40B4-BE49-F238E27FC236}">
                    <a16:creationId xmlns:a16="http://schemas.microsoft.com/office/drawing/2014/main" id="{DE7649D3-B7E2-07E1-C27F-9460852D59AA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1" name="Freeform: Shape 62">
                <a:extLst>
                  <a:ext uri="{FF2B5EF4-FFF2-40B4-BE49-F238E27FC236}">
                    <a16:creationId xmlns:a16="http://schemas.microsoft.com/office/drawing/2014/main" id="{B656D5BB-662F-26C8-76AF-AA1EC032EC8D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2" name="Freeform: Shape 255">
                <a:extLst>
                  <a:ext uri="{FF2B5EF4-FFF2-40B4-BE49-F238E27FC236}">
                    <a16:creationId xmlns:a16="http://schemas.microsoft.com/office/drawing/2014/main" id="{FC3B207D-04FB-680C-4E89-C6E1928E60B0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4" name="Freeform: Shape 256">
                <a:extLst>
                  <a:ext uri="{FF2B5EF4-FFF2-40B4-BE49-F238E27FC236}">
                    <a16:creationId xmlns:a16="http://schemas.microsoft.com/office/drawing/2014/main" id="{35178EF9-F958-8242-0366-0003E74376BE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5" name="Freeform: Shape 257">
                <a:extLst>
                  <a:ext uri="{FF2B5EF4-FFF2-40B4-BE49-F238E27FC236}">
                    <a16:creationId xmlns:a16="http://schemas.microsoft.com/office/drawing/2014/main" id="{E579039E-CE33-BBF3-2E90-CC72FAC1A438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6" name="Freeform: Shape 258">
                <a:extLst>
                  <a:ext uri="{FF2B5EF4-FFF2-40B4-BE49-F238E27FC236}">
                    <a16:creationId xmlns:a16="http://schemas.microsoft.com/office/drawing/2014/main" id="{CF0A8266-45B8-D908-B63E-7015B2198552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7" name="Freeform: Shape 259">
                <a:extLst>
                  <a:ext uri="{FF2B5EF4-FFF2-40B4-BE49-F238E27FC236}">
                    <a16:creationId xmlns:a16="http://schemas.microsoft.com/office/drawing/2014/main" id="{CAE75D0E-8965-AF9B-A3E5-0CDE137977FE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Rectangle 262">
                <a:extLst>
                  <a:ext uri="{FF2B5EF4-FFF2-40B4-BE49-F238E27FC236}">
                    <a16:creationId xmlns:a16="http://schemas.microsoft.com/office/drawing/2014/main" id="{EDC1A586-C636-66FE-AB9A-8949D0402D00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1218260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49F1B73A-9718-26EE-F842-C4757F40711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3C2DA8D3-8A3F-0633-7634-97A8C4C1FA82}"/>
                </a:ext>
              </a:extLst>
            </p:cNvPr>
            <p:cNvSpPr/>
            <p:nvPr/>
          </p:nvSpPr>
          <p:spPr>
            <a:xfrm rot="16200000">
              <a:off x="9838194" y="5298871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1" name="TextBox 263">
            <a:extLst>
              <a:ext uri="{FF2B5EF4-FFF2-40B4-BE49-F238E27FC236}">
                <a16:creationId xmlns:a16="http://schemas.microsoft.com/office/drawing/2014/main" id="{680862C8-F90A-FC17-E042-1EE37C8BA001}"/>
              </a:ext>
            </a:extLst>
          </p:cNvPr>
          <p:cNvSpPr txBox="1"/>
          <p:nvPr/>
        </p:nvSpPr>
        <p:spPr>
          <a:xfrm>
            <a:off x="3727566" y="1809470"/>
            <a:ext cx="2098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Par constante</a:t>
            </a:r>
          </a:p>
        </p:txBody>
      </p: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C659C293-C84F-90CF-69BD-2C3D6E41F898}"/>
              </a:ext>
            </a:extLst>
          </p:cNvPr>
          <p:cNvGrpSpPr/>
          <p:nvPr/>
        </p:nvGrpSpPr>
        <p:grpSpPr>
          <a:xfrm>
            <a:off x="2685602" y="3714253"/>
            <a:ext cx="2485236" cy="2691232"/>
            <a:chOff x="6193631" y="1528132"/>
            <a:chExt cx="3542806" cy="3836461"/>
          </a:xfrm>
        </p:grpSpPr>
        <p:grpSp>
          <p:nvGrpSpPr>
            <p:cNvPr id="43" name="Group 260">
              <a:extLst>
                <a:ext uri="{FF2B5EF4-FFF2-40B4-BE49-F238E27FC236}">
                  <a16:creationId xmlns:a16="http://schemas.microsoft.com/office/drawing/2014/main" id="{69684D0B-0E30-409A-FA98-42CBFBA1ED4B}"/>
                </a:ext>
              </a:extLst>
            </p:cNvPr>
            <p:cNvGrpSpPr/>
            <p:nvPr/>
          </p:nvGrpSpPr>
          <p:grpSpPr>
            <a:xfrm>
              <a:off x="6193631" y="1528132"/>
              <a:ext cx="3280370" cy="3801737"/>
              <a:chOff x="9520039" y="2708940"/>
              <a:chExt cx="1980603" cy="2299478"/>
            </a:xfrm>
          </p:grpSpPr>
          <p:sp>
            <p:nvSpPr>
              <p:cNvPr id="44" name="Freeform: Shape 15">
                <a:extLst>
                  <a:ext uri="{FF2B5EF4-FFF2-40B4-BE49-F238E27FC236}">
                    <a16:creationId xmlns:a16="http://schemas.microsoft.com/office/drawing/2014/main" id="{87D2D3B8-7610-48F1-0018-A2F15D859E38}"/>
                  </a:ext>
                </a:extLst>
              </p:cNvPr>
              <p:cNvSpPr/>
              <p:nvPr/>
            </p:nvSpPr>
            <p:spPr>
              <a:xfrm flipV="1">
                <a:off x="10114210" y="3831843"/>
                <a:ext cx="12700" cy="53724"/>
              </a:xfrm>
              <a:custGeom>
                <a:avLst/>
                <a:gdLst>
                  <a:gd name="connsiteX0" fmla="*/ 50 w 12700"/>
                  <a:gd name="connsiteY0" fmla="*/ 53 h 53724"/>
                  <a:gd name="connsiteX1" fmla="*/ 50 w 12700"/>
                  <a:gd name="connsiteY1" fmla="*/ 53777 h 53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53724">
                    <a:moveTo>
                      <a:pt x="50" y="53"/>
                    </a:moveTo>
                    <a:lnTo>
                      <a:pt x="50" y="53777"/>
                    </a:lnTo>
                  </a:path>
                </a:pathLst>
              </a:custGeom>
              <a:noFill/>
              <a:ln w="252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5" name="Freeform: Shape 16">
                <a:extLst>
                  <a:ext uri="{FF2B5EF4-FFF2-40B4-BE49-F238E27FC236}">
                    <a16:creationId xmlns:a16="http://schemas.microsoft.com/office/drawing/2014/main" id="{07F21303-81B4-2ACF-35B8-889EC95F177D}"/>
                  </a:ext>
                </a:extLst>
              </p:cNvPr>
              <p:cNvSpPr/>
              <p:nvPr/>
            </p:nvSpPr>
            <p:spPr>
              <a:xfrm flipV="1">
                <a:off x="10681493" y="2900593"/>
                <a:ext cx="53826" cy="1916223"/>
              </a:xfrm>
              <a:custGeom>
                <a:avLst/>
                <a:gdLst>
                  <a:gd name="connsiteX0" fmla="*/ 50 w 53826"/>
                  <a:gd name="connsiteY0" fmla="*/ 53 h 1916223"/>
                  <a:gd name="connsiteX1" fmla="*/ 53876 w 53826"/>
                  <a:gd name="connsiteY1" fmla="*/ 53 h 1916223"/>
                  <a:gd name="connsiteX2" fmla="*/ 50 w 53826"/>
                  <a:gd name="connsiteY2" fmla="*/ 479108 h 1916223"/>
                  <a:gd name="connsiteX3" fmla="*/ 53876 w 53826"/>
                  <a:gd name="connsiteY3" fmla="*/ 479108 h 1916223"/>
                  <a:gd name="connsiteX4" fmla="*/ 50 w 53826"/>
                  <a:gd name="connsiteY4" fmla="*/ 1437220 h 1916223"/>
                  <a:gd name="connsiteX5" fmla="*/ 53876 w 53826"/>
                  <a:gd name="connsiteY5" fmla="*/ 1437220 h 1916223"/>
                  <a:gd name="connsiteX6" fmla="*/ 50 w 53826"/>
                  <a:gd name="connsiteY6" fmla="*/ 1916276 h 1916223"/>
                  <a:gd name="connsiteX7" fmla="*/ 53876 w 53826"/>
                  <a:gd name="connsiteY7" fmla="*/ 1916276 h 191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26" h="1916223">
                    <a:moveTo>
                      <a:pt x="50" y="53"/>
                    </a:moveTo>
                    <a:lnTo>
                      <a:pt x="53876" y="53"/>
                    </a:lnTo>
                    <a:moveTo>
                      <a:pt x="50" y="479108"/>
                    </a:moveTo>
                    <a:lnTo>
                      <a:pt x="53876" y="479108"/>
                    </a:lnTo>
                    <a:moveTo>
                      <a:pt x="50" y="1437220"/>
                    </a:moveTo>
                    <a:lnTo>
                      <a:pt x="53876" y="1437220"/>
                    </a:lnTo>
                    <a:moveTo>
                      <a:pt x="50" y="1916276"/>
                    </a:moveTo>
                    <a:lnTo>
                      <a:pt x="53876" y="1916276"/>
                    </a:lnTo>
                  </a:path>
                </a:pathLst>
              </a:custGeom>
              <a:noFill/>
              <a:ln w="252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17">
                <a:extLst>
                  <a:ext uri="{FF2B5EF4-FFF2-40B4-BE49-F238E27FC236}">
                    <a16:creationId xmlns:a16="http://schemas.microsoft.com/office/drawing/2014/main" id="{BBC96EDE-5113-10A6-1766-F5A5E1D58082}"/>
                  </a:ext>
                </a:extLst>
              </p:cNvPr>
              <p:cNvSpPr/>
              <p:nvPr/>
            </p:nvSpPr>
            <p:spPr>
              <a:xfrm flipV="1">
                <a:off x="9545240" y="3846005"/>
                <a:ext cx="1559271" cy="12687"/>
              </a:xfrm>
              <a:custGeom>
                <a:avLst/>
                <a:gdLst>
                  <a:gd name="connsiteX0" fmla="*/ 50 w 1559271"/>
                  <a:gd name="connsiteY0" fmla="*/ 53 h 12687"/>
                  <a:gd name="connsiteX1" fmla="*/ 1559322 w 1559271"/>
                  <a:gd name="connsiteY1" fmla="*/ 53 h 12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9271" h="12687">
                    <a:moveTo>
                      <a:pt x="50" y="53"/>
                    </a:moveTo>
                    <a:lnTo>
                      <a:pt x="1559322" y="53"/>
                    </a:lnTo>
                  </a:path>
                </a:pathLst>
              </a:custGeom>
              <a:noFill/>
              <a:ln w="504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18">
                <a:extLst>
                  <a:ext uri="{FF2B5EF4-FFF2-40B4-BE49-F238E27FC236}">
                    <a16:creationId xmlns:a16="http://schemas.microsoft.com/office/drawing/2014/main" id="{2E5966E7-868A-3900-9DB2-F748CDE73A99}"/>
                  </a:ext>
                </a:extLst>
              </p:cNvPr>
              <p:cNvSpPr/>
              <p:nvPr/>
            </p:nvSpPr>
            <p:spPr>
              <a:xfrm>
                <a:off x="9520039" y="3838533"/>
                <a:ext cx="40332" cy="40293"/>
              </a:xfrm>
              <a:custGeom>
                <a:avLst/>
                <a:gdLst>
                  <a:gd name="connsiteX0" fmla="*/ 0 w 40332"/>
                  <a:gd name="connsiteY0" fmla="*/ 20171 h 40293"/>
                  <a:gd name="connsiteX1" fmla="*/ 40332 w 40332"/>
                  <a:gd name="connsiteY1" fmla="*/ 40293 h 40293"/>
                  <a:gd name="connsiteX2" fmla="*/ 25202 w 40332"/>
                  <a:gd name="connsiteY2" fmla="*/ 20171 h 40293"/>
                  <a:gd name="connsiteX3" fmla="*/ 40332 w 40332"/>
                  <a:gd name="connsiteY3" fmla="*/ 0 h 4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32" h="40293">
                    <a:moveTo>
                      <a:pt x="0" y="20171"/>
                    </a:moveTo>
                    <a:lnTo>
                      <a:pt x="40332" y="40293"/>
                    </a:lnTo>
                    <a:lnTo>
                      <a:pt x="25202" y="20171"/>
                    </a:lnTo>
                    <a:lnTo>
                      <a:pt x="40332" y="0"/>
                    </a:lnTo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8" name="Freeform: Shape 19">
                <a:extLst>
                  <a:ext uri="{FF2B5EF4-FFF2-40B4-BE49-F238E27FC236}">
                    <a16:creationId xmlns:a16="http://schemas.microsoft.com/office/drawing/2014/main" id="{82135883-DD06-C444-148C-8508003848F5}"/>
                  </a:ext>
                </a:extLst>
              </p:cNvPr>
              <p:cNvSpPr/>
              <p:nvPr/>
            </p:nvSpPr>
            <p:spPr>
              <a:xfrm flipV="1">
                <a:off x="10708431" y="2734118"/>
                <a:ext cx="12700" cy="2274300"/>
              </a:xfrm>
              <a:custGeom>
                <a:avLst/>
                <a:gdLst>
                  <a:gd name="connsiteX0" fmla="*/ 50 w 12700"/>
                  <a:gd name="connsiteY0" fmla="*/ 55 h 2274300"/>
                  <a:gd name="connsiteX1" fmla="*/ 50 w 12700"/>
                  <a:gd name="connsiteY1" fmla="*/ 2274356 h 227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0" h="2274300">
                    <a:moveTo>
                      <a:pt x="50" y="55"/>
                    </a:moveTo>
                    <a:lnTo>
                      <a:pt x="50" y="2274356"/>
                    </a:lnTo>
                  </a:path>
                </a:pathLst>
              </a:custGeom>
              <a:noFill/>
              <a:ln w="504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9" name="Freeform: Shape 20">
                <a:extLst>
                  <a:ext uri="{FF2B5EF4-FFF2-40B4-BE49-F238E27FC236}">
                    <a16:creationId xmlns:a16="http://schemas.microsoft.com/office/drawing/2014/main" id="{7C9F6F1B-407F-5845-4DF2-6824709071C9}"/>
                  </a:ext>
                </a:extLst>
              </p:cNvPr>
              <p:cNvSpPr/>
              <p:nvPr/>
            </p:nvSpPr>
            <p:spPr>
              <a:xfrm>
                <a:off x="10688240" y="2708940"/>
                <a:ext cx="40332" cy="40293"/>
              </a:xfrm>
              <a:custGeom>
                <a:avLst/>
                <a:gdLst>
                  <a:gd name="connsiteX0" fmla="*/ 20191 w 40332"/>
                  <a:gd name="connsiteY0" fmla="*/ 0 h 40293"/>
                  <a:gd name="connsiteX1" fmla="*/ 0 w 40332"/>
                  <a:gd name="connsiteY1" fmla="*/ 40293 h 40293"/>
                  <a:gd name="connsiteX2" fmla="*/ 20191 w 40332"/>
                  <a:gd name="connsiteY2" fmla="*/ 25177 h 40293"/>
                  <a:gd name="connsiteX3" fmla="*/ 40332 w 40332"/>
                  <a:gd name="connsiteY3" fmla="*/ 40293 h 4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32" h="40293">
                    <a:moveTo>
                      <a:pt x="20191" y="0"/>
                    </a:moveTo>
                    <a:lnTo>
                      <a:pt x="0" y="40293"/>
                    </a:lnTo>
                    <a:lnTo>
                      <a:pt x="20191" y="25177"/>
                    </a:lnTo>
                    <a:lnTo>
                      <a:pt x="40332" y="40293"/>
                    </a:lnTo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21">
                <a:extLst>
                  <a:ext uri="{FF2B5EF4-FFF2-40B4-BE49-F238E27FC236}">
                    <a16:creationId xmlns:a16="http://schemas.microsoft.com/office/drawing/2014/main" id="{8212D097-1085-2477-A7AF-A500EB245F23}"/>
                  </a:ext>
                </a:extLst>
              </p:cNvPr>
              <p:cNvSpPr/>
              <p:nvPr/>
            </p:nvSpPr>
            <p:spPr>
              <a:xfrm>
                <a:off x="9988851" y="4009006"/>
                <a:ext cx="76993" cy="4956"/>
              </a:xfrm>
              <a:custGeom>
                <a:avLst/>
                <a:gdLst>
                  <a:gd name="connsiteX0" fmla="*/ 72516 w 76993"/>
                  <a:gd name="connsiteY0" fmla="*/ 5114 h 4956"/>
                  <a:gd name="connsiteX1" fmla="*/ 77080 w 76993"/>
                  <a:gd name="connsiteY1" fmla="*/ 2537 h 4956"/>
                  <a:gd name="connsiteX2" fmla="*/ 72516 w 76993"/>
                  <a:gd name="connsiteY2" fmla="*/ 158 h 4956"/>
                  <a:gd name="connsiteX3" fmla="*/ 4452 w 76993"/>
                  <a:gd name="connsiteY3" fmla="*/ 158 h 4956"/>
                  <a:gd name="connsiteX4" fmla="*/ 87 w 76993"/>
                  <a:gd name="connsiteY4" fmla="*/ 2537 h 4956"/>
                  <a:gd name="connsiteX5" fmla="*/ 4452 w 76993"/>
                  <a:gd name="connsiteY5" fmla="*/ 5114 h 4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993" h="4956">
                    <a:moveTo>
                      <a:pt x="72516" y="5114"/>
                    </a:moveTo>
                    <a:cubicBezTo>
                      <a:pt x="74699" y="5114"/>
                      <a:pt x="77080" y="5114"/>
                      <a:pt x="77080" y="2537"/>
                    </a:cubicBezTo>
                    <a:cubicBezTo>
                      <a:pt x="77080" y="158"/>
                      <a:pt x="74699" y="158"/>
                      <a:pt x="72516" y="158"/>
                    </a:cubicBezTo>
                    <a:lnTo>
                      <a:pt x="4452" y="158"/>
                    </a:lnTo>
                    <a:cubicBezTo>
                      <a:pt x="2270" y="158"/>
                      <a:pt x="87" y="158"/>
                      <a:pt x="87" y="2537"/>
                    </a:cubicBezTo>
                    <a:cubicBezTo>
                      <a:pt x="87" y="5114"/>
                      <a:pt x="2270" y="5114"/>
                      <a:pt x="4452" y="511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22">
                <a:extLst>
                  <a:ext uri="{FF2B5EF4-FFF2-40B4-BE49-F238E27FC236}">
                    <a16:creationId xmlns:a16="http://schemas.microsoft.com/office/drawing/2014/main" id="{2D746F06-9494-8DDD-1F9F-78B656970E76}"/>
                  </a:ext>
                </a:extLst>
              </p:cNvPr>
              <p:cNvSpPr/>
              <p:nvPr/>
            </p:nvSpPr>
            <p:spPr>
              <a:xfrm>
                <a:off x="10098044" y="3930020"/>
                <a:ext cx="48617" cy="62248"/>
              </a:xfrm>
              <a:custGeom>
                <a:avLst/>
                <a:gdLst>
                  <a:gd name="connsiteX0" fmla="*/ 29266 w 48617"/>
                  <a:gd name="connsiteY0" fmla="*/ 36234 h 62248"/>
                  <a:gd name="connsiteX1" fmla="*/ 39585 w 48617"/>
                  <a:gd name="connsiteY1" fmla="*/ 60222 h 62248"/>
                  <a:gd name="connsiteX2" fmla="*/ 44347 w 48617"/>
                  <a:gd name="connsiteY2" fmla="*/ 62204 h 62248"/>
                  <a:gd name="connsiteX3" fmla="*/ 46133 w 48617"/>
                  <a:gd name="connsiteY3" fmla="*/ 62204 h 62248"/>
                  <a:gd name="connsiteX4" fmla="*/ 48713 w 48617"/>
                  <a:gd name="connsiteY4" fmla="*/ 61213 h 62248"/>
                  <a:gd name="connsiteX5" fmla="*/ 48117 w 48617"/>
                  <a:gd name="connsiteY5" fmla="*/ 60420 h 62248"/>
                  <a:gd name="connsiteX6" fmla="*/ 45935 w 48617"/>
                  <a:gd name="connsiteY6" fmla="*/ 56653 h 62248"/>
                  <a:gd name="connsiteX7" fmla="*/ 24305 w 48617"/>
                  <a:gd name="connsiteY7" fmla="*/ 5705 h 62248"/>
                  <a:gd name="connsiteX8" fmla="*/ 12597 w 48617"/>
                  <a:gd name="connsiteY8" fmla="*/ 154 h 62248"/>
                  <a:gd name="connsiteX9" fmla="*/ 10414 w 48617"/>
                  <a:gd name="connsiteY9" fmla="*/ 1343 h 62248"/>
                  <a:gd name="connsiteX10" fmla="*/ 11605 w 48617"/>
                  <a:gd name="connsiteY10" fmla="*/ 2731 h 62248"/>
                  <a:gd name="connsiteX11" fmla="*/ 17360 w 48617"/>
                  <a:gd name="connsiteY11" fmla="*/ 8282 h 62248"/>
                  <a:gd name="connsiteX12" fmla="*/ 27877 w 48617"/>
                  <a:gd name="connsiteY12" fmla="*/ 32864 h 62248"/>
                  <a:gd name="connsiteX13" fmla="*/ 1882 w 48617"/>
                  <a:gd name="connsiteY13" fmla="*/ 56455 h 62248"/>
                  <a:gd name="connsiteX14" fmla="*/ 96 w 48617"/>
                  <a:gd name="connsiteY14" fmla="*/ 59429 h 62248"/>
                  <a:gd name="connsiteX15" fmla="*/ 3072 w 48617"/>
                  <a:gd name="connsiteY15" fmla="*/ 62403 h 62248"/>
                  <a:gd name="connsiteX16" fmla="*/ 6049 w 48617"/>
                  <a:gd name="connsiteY16" fmla="*/ 61015 h 62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617" h="62248">
                    <a:moveTo>
                      <a:pt x="29266" y="36234"/>
                    </a:moveTo>
                    <a:cubicBezTo>
                      <a:pt x="33632" y="46147"/>
                      <a:pt x="38592" y="59032"/>
                      <a:pt x="39585" y="60222"/>
                    </a:cubicBezTo>
                    <a:cubicBezTo>
                      <a:pt x="41371" y="62204"/>
                      <a:pt x="42958" y="62204"/>
                      <a:pt x="44347" y="62204"/>
                    </a:cubicBezTo>
                    <a:lnTo>
                      <a:pt x="46133" y="62204"/>
                    </a:lnTo>
                    <a:cubicBezTo>
                      <a:pt x="47721" y="62204"/>
                      <a:pt x="48713" y="62204"/>
                      <a:pt x="48713" y="61213"/>
                    </a:cubicBezTo>
                    <a:cubicBezTo>
                      <a:pt x="48713" y="60817"/>
                      <a:pt x="48316" y="60618"/>
                      <a:pt x="48117" y="60420"/>
                    </a:cubicBezTo>
                    <a:cubicBezTo>
                      <a:pt x="47125" y="59429"/>
                      <a:pt x="46332" y="57446"/>
                      <a:pt x="45935" y="56653"/>
                    </a:cubicBezTo>
                    <a:lnTo>
                      <a:pt x="24305" y="5705"/>
                    </a:lnTo>
                    <a:cubicBezTo>
                      <a:pt x="23710" y="4119"/>
                      <a:pt x="21924" y="154"/>
                      <a:pt x="12597" y="154"/>
                    </a:cubicBezTo>
                    <a:cubicBezTo>
                      <a:pt x="11605" y="154"/>
                      <a:pt x="10414" y="154"/>
                      <a:pt x="10414" y="1343"/>
                    </a:cubicBezTo>
                    <a:cubicBezTo>
                      <a:pt x="10414" y="2533"/>
                      <a:pt x="11208" y="2533"/>
                      <a:pt x="11605" y="2731"/>
                    </a:cubicBezTo>
                    <a:cubicBezTo>
                      <a:pt x="13589" y="2929"/>
                      <a:pt x="15177" y="3128"/>
                      <a:pt x="17360" y="8282"/>
                    </a:cubicBezTo>
                    <a:lnTo>
                      <a:pt x="27877" y="32864"/>
                    </a:lnTo>
                    <a:lnTo>
                      <a:pt x="1882" y="56455"/>
                    </a:lnTo>
                    <a:cubicBezTo>
                      <a:pt x="691" y="57248"/>
                      <a:pt x="96" y="58041"/>
                      <a:pt x="96" y="59429"/>
                    </a:cubicBezTo>
                    <a:cubicBezTo>
                      <a:pt x="96" y="61610"/>
                      <a:pt x="1882" y="62403"/>
                      <a:pt x="3072" y="62403"/>
                    </a:cubicBezTo>
                    <a:cubicBezTo>
                      <a:pt x="4858" y="62403"/>
                      <a:pt x="5850" y="61411"/>
                      <a:pt x="6049" y="6101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2" name="Freeform: Shape 23">
                <a:extLst>
                  <a:ext uri="{FF2B5EF4-FFF2-40B4-BE49-F238E27FC236}">
                    <a16:creationId xmlns:a16="http://schemas.microsoft.com/office/drawing/2014/main" id="{7B56500F-E16B-9124-C7B0-8A461647484B}"/>
                  </a:ext>
                </a:extLst>
              </p:cNvPr>
              <p:cNvSpPr/>
              <p:nvPr/>
            </p:nvSpPr>
            <p:spPr>
              <a:xfrm>
                <a:off x="10157026" y="3975913"/>
                <a:ext cx="66079" cy="28547"/>
              </a:xfrm>
              <a:custGeom>
                <a:avLst/>
                <a:gdLst>
                  <a:gd name="connsiteX0" fmla="*/ 28278 w 66079"/>
                  <a:gd name="connsiteY0" fmla="*/ 22557 h 28547"/>
                  <a:gd name="connsiteX1" fmla="*/ 27485 w 66079"/>
                  <a:gd name="connsiteY1" fmla="*/ 26521 h 28547"/>
                  <a:gd name="connsiteX2" fmla="*/ 29866 w 66079"/>
                  <a:gd name="connsiteY2" fmla="*/ 28702 h 28547"/>
                  <a:gd name="connsiteX3" fmla="*/ 32843 w 66079"/>
                  <a:gd name="connsiteY3" fmla="*/ 26720 h 28547"/>
                  <a:gd name="connsiteX4" fmla="*/ 34033 w 66079"/>
                  <a:gd name="connsiteY4" fmla="*/ 21764 h 28547"/>
                  <a:gd name="connsiteX5" fmla="*/ 36216 w 66079"/>
                  <a:gd name="connsiteY5" fmla="*/ 12843 h 28547"/>
                  <a:gd name="connsiteX6" fmla="*/ 49313 w 66079"/>
                  <a:gd name="connsiteY6" fmla="*/ 2336 h 28547"/>
                  <a:gd name="connsiteX7" fmla="*/ 53877 w 66079"/>
                  <a:gd name="connsiteY7" fmla="*/ 6895 h 28547"/>
                  <a:gd name="connsiteX8" fmla="*/ 49710 w 66079"/>
                  <a:gd name="connsiteY8" fmla="*/ 20574 h 28547"/>
                  <a:gd name="connsiteX9" fmla="*/ 49114 w 66079"/>
                  <a:gd name="connsiteY9" fmla="*/ 23349 h 28547"/>
                  <a:gd name="connsiteX10" fmla="*/ 55861 w 66079"/>
                  <a:gd name="connsiteY10" fmla="*/ 28702 h 28547"/>
                  <a:gd name="connsiteX11" fmla="*/ 66180 w 66079"/>
                  <a:gd name="connsiteY11" fmla="*/ 18988 h 28547"/>
                  <a:gd name="connsiteX12" fmla="*/ 64791 w 66079"/>
                  <a:gd name="connsiteY12" fmla="*/ 18195 h 28547"/>
                  <a:gd name="connsiteX13" fmla="*/ 63402 w 66079"/>
                  <a:gd name="connsiteY13" fmla="*/ 19583 h 28547"/>
                  <a:gd name="connsiteX14" fmla="*/ 56258 w 66079"/>
                  <a:gd name="connsiteY14" fmla="*/ 26720 h 28547"/>
                  <a:gd name="connsiteX15" fmla="*/ 54274 w 66079"/>
                  <a:gd name="connsiteY15" fmla="*/ 24341 h 28547"/>
                  <a:gd name="connsiteX16" fmla="*/ 55068 w 66079"/>
                  <a:gd name="connsiteY16" fmla="*/ 20971 h 28547"/>
                  <a:gd name="connsiteX17" fmla="*/ 59036 w 66079"/>
                  <a:gd name="connsiteY17" fmla="*/ 7688 h 28547"/>
                  <a:gd name="connsiteX18" fmla="*/ 49710 w 66079"/>
                  <a:gd name="connsiteY18" fmla="*/ 155 h 28547"/>
                  <a:gd name="connsiteX19" fmla="*/ 37208 w 66079"/>
                  <a:gd name="connsiteY19" fmla="*/ 7094 h 28547"/>
                  <a:gd name="connsiteX20" fmla="*/ 27882 w 66079"/>
                  <a:gd name="connsiteY20" fmla="*/ 155 h 28547"/>
                  <a:gd name="connsiteX21" fmla="*/ 15777 w 66079"/>
                  <a:gd name="connsiteY21" fmla="*/ 6499 h 28547"/>
                  <a:gd name="connsiteX22" fmla="*/ 8236 w 66079"/>
                  <a:gd name="connsiteY22" fmla="*/ 155 h 28547"/>
                  <a:gd name="connsiteX23" fmla="*/ 100 w 66079"/>
                  <a:gd name="connsiteY23" fmla="*/ 10067 h 28547"/>
                  <a:gd name="connsiteX24" fmla="*/ 1489 w 66079"/>
                  <a:gd name="connsiteY24" fmla="*/ 10860 h 28547"/>
                  <a:gd name="connsiteX25" fmla="*/ 2878 w 66079"/>
                  <a:gd name="connsiteY25" fmla="*/ 9671 h 28547"/>
                  <a:gd name="connsiteX26" fmla="*/ 7839 w 66079"/>
                  <a:gd name="connsiteY26" fmla="*/ 2336 h 28547"/>
                  <a:gd name="connsiteX27" fmla="*/ 10419 w 66079"/>
                  <a:gd name="connsiteY27" fmla="*/ 5706 h 28547"/>
                  <a:gd name="connsiteX28" fmla="*/ 9427 w 66079"/>
                  <a:gd name="connsiteY28" fmla="*/ 10662 h 28547"/>
                  <a:gd name="connsiteX29" fmla="*/ 8038 w 66079"/>
                  <a:gd name="connsiteY29" fmla="*/ 16411 h 28547"/>
                  <a:gd name="connsiteX30" fmla="*/ 6649 w 66079"/>
                  <a:gd name="connsiteY30" fmla="*/ 21962 h 28547"/>
                  <a:gd name="connsiteX31" fmla="*/ 5657 w 66079"/>
                  <a:gd name="connsiteY31" fmla="*/ 26521 h 28547"/>
                  <a:gd name="connsiteX32" fmla="*/ 7839 w 66079"/>
                  <a:gd name="connsiteY32" fmla="*/ 28702 h 28547"/>
                  <a:gd name="connsiteX33" fmla="*/ 11014 w 66079"/>
                  <a:gd name="connsiteY33" fmla="*/ 26720 h 28547"/>
                  <a:gd name="connsiteX34" fmla="*/ 12205 w 66079"/>
                  <a:gd name="connsiteY34" fmla="*/ 21764 h 28547"/>
                  <a:gd name="connsiteX35" fmla="*/ 13197 w 66079"/>
                  <a:gd name="connsiteY35" fmla="*/ 17402 h 28547"/>
                  <a:gd name="connsiteX36" fmla="*/ 14189 w 66079"/>
                  <a:gd name="connsiteY36" fmla="*/ 13239 h 28547"/>
                  <a:gd name="connsiteX37" fmla="*/ 19746 w 66079"/>
                  <a:gd name="connsiteY37" fmla="*/ 5706 h 28547"/>
                  <a:gd name="connsiteX38" fmla="*/ 27485 w 66079"/>
                  <a:gd name="connsiteY38" fmla="*/ 2336 h 28547"/>
                  <a:gd name="connsiteX39" fmla="*/ 32049 w 66079"/>
                  <a:gd name="connsiteY39" fmla="*/ 6895 h 28547"/>
                  <a:gd name="connsiteX40" fmla="*/ 30858 w 66079"/>
                  <a:gd name="connsiteY40" fmla="*/ 12843 h 2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6079" h="28547">
                    <a:moveTo>
                      <a:pt x="28278" y="22557"/>
                    </a:moveTo>
                    <a:cubicBezTo>
                      <a:pt x="28080" y="23944"/>
                      <a:pt x="27485" y="26125"/>
                      <a:pt x="27485" y="26521"/>
                    </a:cubicBezTo>
                    <a:cubicBezTo>
                      <a:pt x="27485" y="27909"/>
                      <a:pt x="28675" y="28702"/>
                      <a:pt x="29866" y="28702"/>
                    </a:cubicBezTo>
                    <a:cubicBezTo>
                      <a:pt x="30660" y="28702"/>
                      <a:pt x="32049" y="28306"/>
                      <a:pt x="32843" y="26720"/>
                    </a:cubicBezTo>
                    <a:cubicBezTo>
                      <a:pt x="32843" y="26323"/>
                      <a:pt x="33636" y="23349"/>
                      <a:pt x="34033" y="21764"/>
                    </a:cubicBezTo>
                    <a:cubicBezTo>
                      <a:pt x="36216" y="13239"/>
                      <a:pt x="36216" y="13239"/>
                      <a:pt x="36216" y="12843"/>
                    </a:cubicBezTo>
                    <a:cubicBezTo>
                      <a:pt x="37208" y="11257"/>
                      <a:pt x="41574" y="2336"/>
                      <a:pt x="49313" y="2336"/>
                    </a:cubicBezTo>
                    <a:cubicBezTo>
                      <a:pt x="52488" y="2336"/>
                      <a:pt x="53877" y="4120"/>
                      <a:pt x="53877" y="6895"/>
                    </a:cubicBezTo>
                    <a:cubicBezTo>
                      <a:pt x="53877" y="10464"/>
                      <a:pt x="51099" y="17006"/>
                      <a:pt x="49710" y="20574"/>
                    </a:cubicBezTo>
                    <a:cubicBezTo>
                      <a:pt x="49313" y="21367"/>
                      <a:pt x="49114" y="22160"/>
                      <a:pt x="49114" y="23349"/>
                    </a:cubicBezTo>
                    <a:cubicBezTo>
                      <a:pt x="49114" y="26521"/>
                      <a:pt x="52289" y="28702"/>
                      <a:pt x="55861" y="28702"/>
                    </a:cubicBezTo>
                    <a:cubicBezTo>
                      <a:pt x="62608" y="28702"/>
                      <a:pt x="66180" y="20574"/>
                      <a:pt x="66180" y="18988"/>
                    </a:cubicBezTo>
                    <a:cubicBezTo>
                      <a:pt x="66180" y="18195"/>
                      <a:pt x="64989" y="18195"/>
                      <a:pt x="64791" y="18195"/>
                    </a:cubicBezTo>
                    <a:cubicBezTo>
                      <a:pt x="63799" y="18195"/>
                      <a:pt x="63600" y="18393"/>
                      <a:pt x="63402" y="19583"/>
                    </a:cubicBezTo>
                    <a:cubicBezTo>
                      <a:pt x="62211" y="23349"/>
                      <a:pt x="59235" y="26720"/>
                      <a:pt x="56258" y="26720"/>
                    </a:cubicBezTo>
                    <a:cubicBezTo>
                      <a:pt x="54671" y="26720"/>
                      <a:pt x="54274" y="25728"/>
                      <a:pt x="54274" y="24341"/>
                    </a:cubicBezTo>
                    <a:cubicBezTo>
                      <a:pt x="54274" y="22953"/>
                      <a:pt x="54472" y="22358"/>
                      <a:pt x="55068" y="20971"/>
                    </a:cubicBezTo>
                    <a:cubicBezTo>
                      <a:pt x="56258" y="18393"/>
                      <a:pt x="59036" y="11257"/>
                      <a:pt x="59036" y="7688"/>
                    </a:cubicBezTo>
                    <a:cubicBezTo>
                      <a:pt x="59036" y="3129"/>
                      <a:pt x="55663" y="155"/>
                      <a:pt x="49710" y="155"/>
                    </a:cubicBezTo>
                    <a:cubicBezTo>
                      <a:pt x="43955" y="155"/>
                      <a:pt x="39788" y="3922"/>
                      <a:pt x="37208" y="7094"/>
                    </a:cubicBezTo>
                    <a:cubicBezTo>
                      <a:pt x="36613" y="750"/>
                      <a:pt x="30461" y="155"/>
                      <a:pt x="27882" y="155"/>
                    </a:cubicBezTo>
                    <a:cubicBezTo>
                      <a:pt x="21730" y="155"/>
                      <a:pt x="18158" y="4120"/>
                      <a:pt x="15777" y="6499"/>
                    </a:cubicBezTo>
                    <a:cubicBezTo>
                      <a:pt x="15578" y="948"/>
                      <a:pt x="9824" y="155"/>
                      <a:pt x="8236" y="155"/>
                    </a:cubicBezTo>
                    <a:cubicBezTo>
                      <a:pt x="1886" y="155"/>
                      <a:pt x="100" y="9869"/>
                      <a:pt x="100" y="10067"/>
                    </a:cubicBezTo>
                    <a:cubicBezTo>
                      <a:pt x="100" y="10860"/>
                      <a:pt x="1093" y="10860"/>
                      <a:pt x="1489" y="10860"/>
                    </a:cubicBezTo>
                    <a:cubicBezTo>
                      <a:pt x="2482" y="10860"/>
                      <a:pt x="2680" y="10464"/>
                      <a:pt x="2878" y="9671"/>
                    </a:cubicBezTo>
                    <a:cubicBezTo>
                      <a:pt x="3871" y="6102"/>
                      <a:pt x="5260" y="2336"/>
                      <a:pt x="7839" y="2336"/>
                    </a:cubicBezTo>
                    <a:cubicBezTo>
                      <a:pt x="10022" y="2336"/>
                      <a:pt x="10419" y="4318"/>
                      <a:pt x="10419" y="5706"/>
                    </a:cubicBezTo>
                    <a:cubicBezTo>
                      <a:pt x="10419" y="6697"/>
                      <a:pt x="9824" y="9076"/>
                      <a:pt x="9427" y="10662"/>
                    </a:cubicBezTo>
                    <a:cubicBezTo>
                      <a:pt x="9030" y="12446"/>
                      <a:pt x="8435" y="15023"/>
                      <a:pt x="8038" y="16411"/>
                    </a:cubicBezTo>
                    <a:lnTo>
                      <a:pt x="6649" y="21962"/>
                    </a:lnTo>
                    <a:cubicBezTo>
                      <a:pt x="6252" y="23548"/>
                      <a:pt x="5657" y="26323"/>
                      <a:pt x="5657" y="26521"/>
                    </a:cubicBezTo>
                    <a:cubicBezTo>
                      <a:pt x="5657" y="27909"/>
                      <a:pt x="6649" y="28702"/>
                      <a:pt x="7839" y="28702"/>
                    </a:cubicBezTo>
                    <a:cubicBezTo>
                      <a:pt x="8832" y="28702"/>
                      <a:pt x="10221" y="28306"/>
                      <a:pt x="11014" y="26720"/>
                    </a:cubicBezTo>
                    <a:cubicBezTo>
                      <a:pt x="11014" y="26323"/>
                      <a:pt x="11808" y="23349"/>
                      <a:pt x="12205" y="21764"/>
                    </a:cubicBezTo>
                    <a:cubicBezTo>
                      <a:pt x="12403" y="20772"/>
                      <a:pt x="12999" y="17997"/>
                      <a:pt x="13197" y="17402"/>
                    </a:cubicBezTo>
                    <a:cubicBezTo>
                      <a:pt x="13594" y="16014"/>
                      <a:pt x="13991" y="14627"/>
                      <a:pt x="14189" y="13239"/>
                    </a:cubicBezTo>
                    <a:cubicBezTo>
                      <a:pt x="14388" y="13041"/>
                      <a:pt x="16769" y="8283"/>
                      <a:pt x="19746" y="5706"/>
                    </a:cubicBezTo>
                    <a:cubicBezTo>
                      <a:pt x="20738" y="4715"/>
                      <a:pt x="23516" y="2336"/>
                      <a:pt x="27485" y="2336"/>
                    </a:cubicBezTo>
                    <a:cubicBezTo>
                      <a:pt x="30660" y="2336"/>
                      <a:pt x="32049" y="4120"/>
                      <a:pt x="32049" y="6895"/>
                    </a:cubicBezTo>
                    <a:cubicBezTo>
                      <a:pt x="32049" y="8283"/>
                      <a:pt x="31255" y="10860"/>
                      <a:pt x="30858" y="1284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3" name="Freeform: Shape 24">
                <a:extLst>
                  <a:ext uri="{FF2B5EF4-FFF2-40B4-BE49-F238E27FC236}">
                    <a16:creationId xmlns:a16="http://schemas.microsoft.com/office/drawing/2014/main" id="{7CDEBD56-A4E8-3247-73C7-B1E89C1760A2}"/>
                  </a:ext>
                </a:extLst>
              </p:cNvPr>
              <p:cNvSpPr/>
              <p:nvPr/>
            </p:nvSpPr>
            <p:spPr>
              <a:xfrm flipV="1">
                <a:off x="10091489" y="4001878"/>
                <a:ext cx="143470" cy="12687"/>
              </a:xfrm>
              <a:custGeom>
                <a:avLst/>
                <a:gdLst>
                  <a:gd name="connsiteX0" fmla="*/ 96 w 143470"/>
                  <a:gd name="connsiteY0" fmla="*/ 156 h 12687"/>
                  <a:gd name="connsiteX1" fmla="*/ 143566 w 143470"/>
                  <a:gd name="connsiteY1" fmla="*/ 156 h 12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470" h="12687">
                    <a:moveTo>
                      <a:pt x="96" y="156"/>
                    </a:moveTo>
                    <a:lnTo>
                      <a:pt x="143566" y="156"/>
                    </a:lnTo>
                  </a:path>
                </a:pathLst>
              </a:custGeom>
              <a:noFill/>
              <a:ln w="503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1" name="Freeform: Shape 25">
                <a:extLst>
                  <a:ext uri="{FF2B5EF4-FFF2-40B4-BE49-F238E27FC236}">
                    <a16:creationId xmlns:a16="http://schemas.microsoft.com/office/drawing/2014/main" id="{F0DBAE1C-6A87-DE6F-E155-49BB2EF19218}"/>
                  </a:ext>
                </a:extLst>
              </p:cNvPr>
              <p:cNvSpPr/>
              <p:nvPr/>
            </p:nvSpPr>
            <p:spPr>
              <a:xfrm>
                <a:off x="10108350" y="4026053"/>
                <a:ext cx="57546" cy="60266"/>
              </a:xfrm>
              <a:custGeom>
                <a:avLst/>
                <a:gdLst>
                  <a:gd name="connsiteX0" fmla="*/ 30259 w 57546"/>
                  <a:gd name="connsiteY0" fmla="*/ 7496 h 60266"/>
                  <a:gd name="connsiteX1" fmla="*/ 39586 w 57546"/>
                  <a:gd name="connsiteY1" fmla="*/ 3333 h 60266"/>
                  <a:gd name="connsiteX2" fmla="*/ 43157 w 57546"/>
                  <a:gd name="connsiteY2" fmla="*/ 1351 h 60266"/>
                  <a:gd name="connsiteX3" fmla="*/ 41570 w 57546"/>
                  <a:gd name="connsiteY3" fmla="*/ 161 h 60266"/>
                  <a:gd name="connsiteX4" fmla="*/ 35021 w 57546"/>
                  <a:gd name="connsiteY4" fmla="*/ 360 h 60266"/>
                  <a:gd name="connsiteX5" fmla="*/ 28076 w 57546"/>
                  <a:gd name="connsiteY5" fmla="*/ 558 h 60266"/>
                  <a:gd name="connsiteX6" fmla="*/ 21925 w 57546"/>
                  <a:gd name="connsiteY6" fmla="*/ 360 h 60266"/>
                  <a:gd name="connsiteX7" fmla="*/ 16170 w 57546"/>
                  <a:gd name="connsiteY7" fmla="*/ 161 h 60266"/>
                  <a:gd name="connsiteX8" fmla="*/ 14384 w 57546"/>
                  <a:gd name="connsiteY8" fmla="*/ 2144 h 60266"/>
                  <a:gd name="connsiteX9" fmla="*/ 17162 w 57546"/>
                  <a:gd name="connsiteY9" fmla="*/ 3333 h 60266"/>
                  <a:gd name="connsiteX10" fmla="*/ 20536 w 57546"/>
                  <a:gd name="connsiteY10" fmla="*/ 3532 h 60266"/>
                  <a:gd name="connsiteX11" fmla="*/ 22520 w 57546"/>
                  <a:gd name="connsiteY11" fmla="*/ 4721 h 60266"/>
                  <a:gd name="connsiteX12" fmla="*/ 22123 w 57546"/>
                  <a:gd name="connsiteY12" fmla="*/ 6704 h 60266"/>
                  <a:gd name="connsiteX13" fmla="*/ 10415 w 57546"/>
                  <a:gd name="connsiteY13" fmla="*/ 53489 h 60266"/>
                  <a:gd name="connsiteX14" fmla="*/ 2676 w 57546"/>
                  <a:gd name="connsiteY14" fmla="*/ 57256 h 60266"/>
                  <a:gd name="connsiteX15" fmla="*/ 96 w 57546"/>
                  <a:gd name="connsiteY15" fmla="*/ 59040 h 60266"/>
                  <a:gd name="connsiteX16" fmla="*/ 2676 w 57546"/>
                  <a:gd name="connsiteY16" fmla="*/ 60428 h 60266"/>
                  <a:gd name="connsiteX17" fmla="*/ 47126 w 57546"/>
                  <a:gd name="connsiteY17" fmla="*/ 60428 h 60266"/>
                  <a:gd name="connsiteX18" fmla="*/ 50103 w 57546"/>
                  <a:gd name="connsiteY18" fmla="*/ 58643 h 60266"/>
                  <a:gd name="connsiteX19" fmla="*/ 57643 w 57546"/>
                  <a:gd name="connsiteY19" fmla="*/ 38423 h 60266"/>
                  <a:gd name="connsiteX20" fmla="*/ 56056 w 57546"/>
                  <a:gd name="connsiteY20" fmla="*/ 37233 h 60266"/>
                  <a:gd name="connsiteX21" fmla="*/ 54270 w 57546"/>
                  <a:gd name="connsiteY21" fmla="*/ 39017 h 60266"/>
                  <a:gd name="connsiteX22" fmla="*/ 30854 w 57546"/>
                  <a:gd name="connsiteY22" fmla="*/ 57256 h 60266"/>
                  <a:gd name="connsiteX23" fmla="*/ 20932 w 57546"/>
                  <a:gd name="connsiteY23" fmla="*/ 57256 h 60266"/>
                  <a:gd name="connsiteX24" fmla="*/ 18154 w 57546"/>
                  <a:gd name="connsiteY24" fmla="*/ 56463 h 60266"/>
                  <a:gd name="connsiteX25" fmla="*/ 18551 w 57546"/>
                  <a:gd name="connsiteY25" fmla="*/ 54480 h 60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546" h="60266">
                    <a:moveTo>
                      <a:pt x="30259" y="7496"/>
                    </a:moveTo>
                    <a:cubicBezTo>
                      <a:pt x="31053" y="4325"/>
                      <a:pt x="31450" y="3333"/>
                      <a:pt x="39586" y="3333"/>
                    </a:cubicBezTo>
                    <a:cubicBezTo>
                      <a:pt x="42165" y="3333"/>
                      <a:pt x="43157" y="3333"/>
                      <a:pt x="43157" y="1351"/>
                    </a:cubicBezTo>
                    <a:cubicBezTo>
                      <a:pt x="43157" y="1351"/>
                      <a:pt x="42959" y="161"/>
                      <a:pt x="41570" y="161"/>
                    </a:cubicBezTo>
                    <a:cubicBezTo>
                      <a:pt x="39586" y="161"/>
                      <a:pt x="37204" y="360"/>
                      <a:pt x="35021" y="360"/>
                    </a:cubicBezTo>
                    <a:cubicBezTo>
                      <a:pt x="32839" y="558"/>
                      <a:pt x="30259" y="558"/>
                      <a:pt x="28076" y="558"/>
                    </a:cubicBezTo>
                    <a:cubicBezTo>
                      <a:pt x="26092" y="558"/>
                      <a:pt x="23711" y="360"/>
                      <a:pt x="21925" y="360"/>
                    </a:cubicBezTo>
                    <a:cubicBezTo>
                      <a:pt x="20139" y="360"/>
                      <a:pt x="17956" y="161"/>
                      <a:pt x="16170" y="161"/>
                    </a:cubicBezTo>
                    <a:cubicBezTo>
                      <a:pt x="15575" y="161"/>
                      <a:pt x="14384" y="161"/>
                      <a:pt x="14384" y="2144"/>
                    </a:cubicBezTo>
                    <a:cubicBezTo>
                      <a:pt x="14384" y="3333"/>
                      <a:pt x="15376" y="3333"/>
                      <a:pt x="17162" y="3333"/>
                    </a:cubicBezTo>
                    <a:cubicBezTo>
                      <a:pt x="17162" y="3333"/>
                      <a:pt x="18948" y="3333"/>
                      <a:pt x="20536" y="3532"/>
                    </a:cubicBezTo>
                    <a:cubicBezTo>
                      <a:pt x="22321" y="3730"/>
                      <a:pt x="22520" y="3928"/>
                      <a:pt x="22520" y="4721"/>
                    </a:cubicBezTo>
                    <a:cubicBezTo>
                      <a:pt x="22520" y="4919"/>
                      <a:pt x="22520" y="5316"/>
                      <a:pt x="22123" y="6704"/>
                    </a:cubicBezTo>
                    <a:lnTo>
                      <a:pt x="10415" y="53489"/>
                    </a:lnTo>
                    <a:cubicBezTo>
                      <a:pt x="9621" y="56463"/>
                      <a:pt x="9423" y="57256"/>
                      <a:pt x="2676" y="57256"/>
                    </a:cubicBezTo>
                    <a:cubicBezTo>
                      <a:pt x="1089" y="57256"/>
                      <a:pt x="96" y="57256"/>
                      <a:pt x="96" y="59040"/>
                    </a:cubicBezTo>
                    <a:cubicBezTo>
                      <a:pt x="96" y="60428"/>
                      <a:pt x="1089" y="60428"/>
                      <a:pt x="2676" y="60428"/>
                    </a:cubicBezTo>
                    <a:lnTo>
                      <a:pt x="47126" y="60428"/>
                    </a:lnTo>
                    <a:cubicBezTo>
                      <a:pt x="49309" y="60428"/>
                      <a:pt x="49309" y="60428"/>
                      <a:pt x="50103" y="58643"/>
                    </a:cubicBezTo>
                    <a:cubicBezTo>
                      <a:pt x="50896" y="56264"/>
                      <a:pt x="57643" y="39215"/>
                      <a:pt x="57643" y="38423"/>
                    </a:cubicBezTo>
                    <a:cubicBezTo>
                      <a:pt x="57643" y="38224"/>
                      <a:pt x="57445" y="37233"/>
                      <a:pt x="56056" y="37233"/>
                    </a:cubicBezTo>
                    <a:cubicBezTo>
                      <a:pt x="55064" y="37233"/>
                      <a:pt x="54865" y="37630"/>
                      <a:pt x="54270" y="39017"/>
                    </a:cubicBezTo>
                    <a:cubicBezTo>
                      <a:pt x="50896" y="47542"/>
                      <a:pt x="47126" y="57256"/>
                      <a:pt x="30854" y="57256"/>
                    </a:cubicBezTo>
                    <a:lnTo>
                      <a:pt x="20932" y="57256"/>
                    </a:lnTo>
                    <a:cubicBezTo>
                      <a:pt x="18154" y="57256"/>
                      <a:pt x="18154" y="57256"/>
                      <a:pt x="18154" y="56463"/>
                    </a:cubicBezTo>
                    <a:cubicBezTo>
                      <a:pt x="18154" y="56264"/>
                      <a:pt x="18154" y="55868"/>
                      <a:pt x="18551" y="5448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2" name="Freeform: Shape 26">
                <a:extLst>
                  <a:ext uri="{FF2B5EF4-FFF2-40B4-BE49-F238E27FC236}">
                    <a16:creationId xmlns:a16="http://schemas.microsoft.com/office/drawing/2014/main" id="{92C6570C-A1BB-5206-10CE-DB57F1064666}"/>
                  </a:ext>
                </a:extLst>
              </p:cNvPr>
              <p:cNvSpPr/>
              <p:nvPr/>
            </p:nvSpPr>
            <p:spPr>
              <a:xfrm>
                <a:off x="10177884" y="4055966"/>
                <a:ext cx="36710" cy="44306"/>
              </a:xfrm>
              <a:custGeom>
                <a:avLst/>
                <a:gdLst>
                  <a:gd name="connsiteX0" fmla="*/ 35424 w 36710"/>
                  <a:gd name="connsiteY0" fmla="*/ 2441 h 44306"/>
                  <a:gd name="connsiteX1" fmla="*/ 35622 w 36710"/>
                  <a:gd name="connsiteY1" fmla="*/ 1252 h 44306"/>
                  <a:gd name="connsiteX2" fmla="*/ 33638 w 36710"/>
                  <a:gd name="connsiteY2" fmla="*/ 261 h 44306"/>
                  <a:gd name="connsiteX3" fmla="*/ 25899 w 36710"/>
                  <a:gd name="connsiteY3" fmla="*/ 657 h 44306"/>
                  <a:gd name="connsiteX4" fmla="*/ 24311 w 36710"/>
                  <a:gd name="connsiteY4" fmla="*/ 1054 h 44306"/>
                  <a:gd name="connsiteX5" fmla="*/ 23914 w 36710"/>
                  <a:gd name="connsiteY5" fmla="*/ 2640 h 44306"/>
                  <a:gd name="connsiteX6" fmla="*/ 25700 w 36710"/>
                  <a:gd name="connsiteY6" fmla="*/ 3631 h 44306"/>
                  <a:gd name="connsiteX7" fmla="*/ 27883 w 36710"/>
                  <a:gd name="connsiteY7" fmla="*/ 3829 h 44306"/>
                  <a:gd name="connsiteX8" fmla="*/ 29272 w 36710"/>
                  <a:gd name="connsiteY8" fmla="*/ 4622 h 44306"/>
                  <a:gd name="connsiteX9" fmla="*/ 28478 w 36710"/>
                  <a:gd name="connsiteY9" fmla="*/ 7992 h 44306"/>
                  <a:gd name="connsiteX10" fmla="*/ 25502 w 36710"/>
                  <a:gd name="connsiteY10" fmla="*/ 19887 h 44306"/>
                  <a:gd name="connsiteX11" fmla="*/ 17961 w 36710"/>
                  <a:gd name="connsiteY11" fmla="*/ 15922 h 44306"/>
                  <a:gd name="connsiteX12" fmla="*/ 102 w 36710"/>
                  <a:gd name="connsiteY12" fmla="*/ 33566 h 44306"/>
                  <a:gd name="connsiteX13" fmla="*/ 11214 w 36710"/>
                  <a:gd name="connsiteY13" fmla="*/ 44469 h 44306"/>
                  <a:gd name="connsiteX14" fmla="*/ 21136 w 36710"/>
                  <a:gd name="connsiteY14" fmla="*/ 40108 h 44306"/>
                  <a:gd name="connsiteX15" fmla="*/ 28677 w 36710"/>
                  <a:gd name="connsiteY15" fmla="*/ 44469 h 44306"/>
                  <a:gd name="connsiteX16" fmla="*/ 34233 w 36710"/>
                  <a:gd name="connsiteY16" fmla="*/ 41099 h 44306"/>
                  <a:gd name="connsiteX17" fmla="*/ 36813 w 36710"/>
                  <a:gd name="connsiteY17" fmla="*/ 34755 h 44306"/>
                  <a:gd name="connsiteX18" fmla="*/ 35424 w 36710"/>
                  <a:gd name="connsiteY18" fmla="*/ 33962 h 44306"/>
                  <a:gd name="connsiteX19" fmla="*/ 33836 w 36710"/>
                  <a:gd name="connsiteY19" fmla="*/ 35350 h 44306"/>
                  <a:gd name="connsiteX20" fmla="*/ 28875 w 36710"/>
                  <a:gd name="connsiteY20" fmla="*/ 42487 h 44306"/>
                  <a:gd name="connsiteX21" fmla="*/ 26296 w 36710"/>
                  <a:gd name="connsiteY21" fmla="*/ 39117 h 44306"/>
                  <a:gd name="connsiteX22" fmla="*/ 26693 w 36710"/>
                  <a:gd name="connsiteY22" fmla="*/ 37134 h 44306"/>
                  <a:gd name="connsiteX23" fmla="*/ 21533 w 36710"/>
                  <a:gd name="connsiteY23" fmla="*/ 35548 h 44306"/>
                  <a:gd name="connsiteX24" fmla="*/ 20144 w 36710"/>
                  <a:gd name="connsiteY24" fmla="*/ 37729 h 44306"/>
                  <a:gd name="connsiteX25" fmla="*/ 11413 w 36710"/>
                  <a:gd name="connsiteY25" fmla="*/ 42487 h 44306"/>
                  <a:gd name="connsiteX26" fmla="*/ 5857 w 36710"/>
                  <a:gd name="connsiteY26" fmla="*/ 35945 h 44306"/>
                  <a:gd name="connsiteX27" fmla="*/ 9627 w 36710"/>
                  <a:gd name="connsiteY27" fmla="*/ 23257 h 44306"/>
                  <a:gd name="connsiteX28" fmla="*/ 17961 w 36710"/>
                  <a:gd name="connsiteY28" fmla="*/ 18103 h 44306"/>
                  <a:gd name="connsiteX29" fmla="*/ 24510 w 36710"/>
                  <a:gd name="connsiteY29" fmla="*/ 23654 h 4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10" h="44306">
                    <a:moveTo>
                      <a:pt x="35424" y="2441"/>
                    </a:moveTo>
                    <a:cubicBezTo>
                      <a:pt x="35622" y="1649"/>
                      <a:pt x="35622" y="1450"/>
                      <a:pt x="35622" y="1252"/>
                    </a:cubicBezTo>
                    <a:cubicBezTo>
                      <a:pt x="35622" y="63"/>
                      <a:pt x="34630" y="63"/>
                      <a:pt x="33638" y="261"/>
                    </a:cubicBezTo>
                    <a:lnTo>
                      <a:pt x="25899" y="657"/>
                    </a:lnTo>
                    <a:cubicBezTo>
                      <a:pt x="24708" y="856"/>
                      <a:pt x="24708" y="856"/>
                      <a:pt x="24311" y="1054"/>
                    </a:cubicBezTo>
                    <a:cubicBezTo>
                      <a:pt x="24113" y="1450"/>
                      <a:pt x="23914" y="2243"/>
                      <a:pt x="23914" y="2640"/>
                    </a:cubicBezTo>
                    <a:cubicBezTo>
                      <a:pt x="23914" y="3631"/>
                      <a:pt x="24907" y="3631"/>
                      <a:pt x="25700" y="3631"/>
                    </a:cubicBezTo>
                    <a:cubicBezTo>
                      <a:pt x="25899" y="3631"/>
                      <a:pt x="27089" y="3631"/>
                      <a:pt x="27883" y="3829"/>
                    </a:cubicBezTo>
                    <a:cubicBezTo>
                      <a:pt x="29074" y="3829"/>
                      <a:pt x="29272" y="4027"/>
                      <a:pt x="29272" y="4622"/>
                    </a:cubicBezTo>
                    <a:cubicBezTo>
                      <a:pt x="29272" y="4820"/>
                      <a:pt x="28677" y="6803"/>
                      <a:pt x="28478" y="7992"/>
                    </a:cubicBezTo>
                    <a:lnTo>
                      <a:pt x="25502" y="19887"/>
                    </a:lnTo>
                    <a:cubicBezTo>
                      <a:pt x="24311" y="18103"/>
                      <a:pt x="21930" y="15922"/>
                      <a:pt x="17961" y="15922"/>
                    </a:cubicBezTo>
                    <a:cubicBezTo>
                      <a:pt x="9032" y="15922"/>
                      <a:pt x="102" y="24645"/>
                      <a:pt x="102" y="33566"/>
                    </a:cubicBezTo>
                    <a:cubicBezTo>
                      <a:pt x="102" y="40108"/>
                      <a:pt x="4864" y="44469"/>
                      <a:pt x="11214" y="44469"/>
                    </a:cubicBezTo>
                    <a:cubicBezTo>
                      <a:pt x="16374" y="44469"/>
                      <a:pt x="20343" y="40901"/>
                      <a:pt x="21136" y="40108"/>
                    </a:cubicBezTo>
                    <a:cubicBezTo>
                      <a:pt x="22327" y="43280"/>
                      <a:pt x="25700" y="44469"/>
                      <a:pt x="28677" y="44469"/>
                    </a:cubicBezTo>
                    <a:cubicBezTo>
                      <a:pt x="31257" y="44469"/>
                      <a:pt x="32844" y="43081"/>
                      <a:pt x="34233" y="41099"/>
                    </a:cubicBezTo>
                    <a:cubicBezTo>
                      <a:pt x="35821" y="38522"/>
                      <a:pt x="36813" y="35152"/>
                      <a:pt x="36813" y="34755"/>
                    </a:cubicBezTo>
                    <a:cubicBezTo>
                      <a:pt x="36813" y="33962"/>
                      <a:pt x="35622" y="33962"/>
                      <a:pt x="35424" y="33962"/>
                    </a:cubicBezTo>
                    <a:cubicBezTo>
                      <a:pt x="34233" y="33962"/>
                      <a:pt x="34233" y="34359"/>
                      <a:pt x="33836" y="35350"/>
                    </a:cubicBezTo>
                    <a:cubicBezTo>
                      <a:pt x="32646" y="39910"/>
                      <a:pt x="31058" y="42487"/>
                      <a:pt x="28875" y="42487"/>
                    </a:cubicBezTo>
                    <a:cubicBezTo>
                      <a:pt x="27089" y="42487"/>
                      <a:pt x="26296" y="41099"/>
                      <a:pt x="26296" y="39117"/>
                    </a:cubicBezTo>
                    <a:cubicBezTo>
                      <a:pt x="26296" y="38324"/>
                      <a:pt x="26494" y="37729"/>
                      <a:pt x="26693" y="37134"/>
                    </a:cubicBezTo>
                    <a:close/>
                    <a:moveTo>
                      <a:pt x="21533" y="35548"/>
                    </a:moveTo>
                    <a:cubicBezTo>
                      <a:pt x="21335" y="36341"/>
                      <a:pt x="21335" y="36539"/>
                      <a:pt x="20144" y="37729"/>
                    </a:cubicBezTo>
                    <a:cubicBezTo>
                      <a:pt x="17763" y="40504"/>
                      <a:pt x="14588" y="42487"/>
                      <a:pt x="11413" y="42487"/>
                    </a:cubicBezTo>
                    <a:cubicBezTo>
                      <a:pt x="9230" y="42487"/>
                      <a:pt x="5857" y="41297"/>
                      <a:pt x="5857" y="35945"/>
                    </a:cubicBezTo>
                    <a:cubicBezTo>
                      <a:pt x="5857" y="33169"/>
                      <a:pt x="7444" y="26429"/>
                      <a:pt x="9627" y="23257"/>
                    </a:cubicBezTo>
                    <a:cubicBezTo>
                      <a:pt x="12008" y="19689"/>
                      <a:pt x="15183" y="18103"/>
                      <a:pt x="17961" y="18103"/>
                    </a:cubicBezTo>
                    <a:cubicBezTo>
                      <a:pt x="20739" y="18103"/>
                      <a:pt x="23518" y="19887"/>
                      <a:pt x="24510" y="2365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5" name="Freeform: Shape 27">
                <a:extLst>
                  <a:ext uri="{FF2B5EF4-FFF2-40B4-BE49-F238E27FC236}">
                    <a16:creationId xmlns:a16="http://schemas.microsoft.com/office/drawing/2014/main" id="{0FB4DCE4-89E8-FDC1-765D-99C949CB13E3}"/>
                  </a:ext>
                </a:extLst>
              </p:cNvPr>
              <p:cNvSpPr/>
              <p:nvPr/>
            </p:nvSpPr>
            <p:spPr>
              <a:xfrm flipV="1">
                <a:off x="9916169" y="3092196"/>
                <a:ext cx="1584473" cy="1533018"/>
              </a:xfrm>
              <a:custGeom>
                <a:avLst/>
                <a:gdLst>
                  <a:gd name="connsiteX0" fmla="*/ 1584524 w 1584473"/>
                  <a:gd name="connsiteY0" fmla="*/ 766562 h 1533018"/>
                  <a:gd name="connsiteX1" fmla="*/ 792312 w 1584473"/>
                  <a:gd name="connsiteY1" fmla="*/ 1533071 h 1533018"/>
                  <a:gd name="connsiteX2" fmla="*/ 50 w 1584473"/>
                  <a:gd name="connsiteY2" fmla="*/ 766562 h 1533018"/>
                  <a:gd name="connsiteX3" fmla="*/ 792312 w 1584473"/>
                  <a:gd name="connsiteY3" fmla="*/ 53 h 1533018"/>
                  <a:gd name="connsiteX4" fmla="*/ 1584524 w 1584473"/>
                  <a:gd name="connsiteY4" fmla="*/ 766562 h 153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73" h="1533018">
                    <a:moveTo>
                      <a:pt x="1584524" y="766562"/>
                    </a:moveTo>
                    <a:cubicBezTo>
                      <a:pt x="1584524" y="1189911"/>
                      <a:pt x="1229817" y="1533071"/>
                      <a:pt x="792312" y="1533071"/>
                    </a:cubicBezTo>
                    <a:cubicBezTo>
                      <a:pt x="354757" y="1533071"/>
                      <a:pt x="50" y="1189911"/>
                      <a:pt x="50" y="766562"/>
                    </a:cubicBezTo>
                    <a:cubicBezTo>
                      <a:pt x="50" y="343262"/>
                      <a:pt x="354757" y="53"/>
                      <a:pt x="792312" y="53"/>
                    </a:cubicBezTo>
                    <a:cubicBezTo>
                      <a:pt x="1229817" y="53"/>
                      <a:pt x="1584524" y="343262"/>
                      <a:pt x="1584524" y="766562"/>
                    </a:cubicBezTo>
                    <a:close/>
                  </a:path>
                </a:pathLst>
              </a:custGeom>
              <a:noFill/>
              <a:ln w="5041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6" name="Freeform: Shape 28">
                <a:extLst>
                  <a:ext uri="{FF2B5EF4-FFF2-40B4-BE49-F238E27FC236}">
                    <a16:creationId xmlns:a16="http://schemas.microsoft.com/office/drawing/2014/main" id="{3AA51BAD-6A47-E5AA-A6F2-8773B90F5151}"/>
                  </a:ext>
                </a:extLst>
              </p:cNvPr>
              <p:cNvSpPr/>
              <p:nvPr/>
            </p:nvSpPr>
            <p:spPr>
              <a:xfrm flipV="1">
                <a:off x="9945885" y="3627503"/>
                <a:ext cx="168324" cy="230755"/>
              </a:xfrm>
              <a:custGeom>
                <a:avLst/>
                <a:gdLst>
                  <a:gd name="connsiteX0" fmla="*/ 50 w 168324"/>
                  <a:gd name="connsiteY0" fmla="*/ 230790 h 230755"/>
                  <a:gd name="connsiteX1" fmla="*/ 7045 w 168324"/>
                  <a:gd name="connsiteY1" fmla="*/ 225338 h 230755"/>
                  <a:gd name="connsiteX2" fmla="*/ 14090 w 168324"/>
                  <a:gd name="connsiteY2" fmla="*/ 219787 h 230755"/>
                  <a:gd name="connsiteX3" fmla="*/ 21085 w 168324"/>
                  <a:gd name="connsiteY3" fmla="*/ 214187 h 230755"/>
                  <a:gd name="connsiteX4" fmla="*/ 28080 w 168324"/>
                  <a:gd name="connsiteY4" fmla="*/ 208438 h 230755"/>
                  <a:gd name="connsiteX5" fmla="*/ 35124 w 168324"/>
                  <a:gd name="connsiteY5" fmla="*/ 202639 h 230755"/>
                  <a:gd name="connsiteX6" fmla="*/ 42119 w 168324"/>
                  <a:gd name="connsiteY6" fmla="*/ 196692 h 230755"/>
                  <a:gd name="connsiteX7" fmla="*/ 49164 w 168324"/>
                  <a:gd name="connsiteY7" fmla="*/ 190596 h 230755"/>
                  <a:gd name="connsiteX8" fmla="*/ 56159 w 168324"/>
                  <a:gd name="connsiteY8" fmla="*/ 184401 h 230755"/>
                  <a:gd name="connsiteX9" fmla="*/ 63154 w 168324"/>
                  <a:gd name="connsiteY9" fmla="*/ 178057 h 230755"/>
                  <a:gd name="connsiteX10" fmla="*/ 70198 w 168324"/>
                  <a:gd name="connsiteY10" fmla="*/ 171565 h 230755"/>
                  <a:gd name="connsiteX11" fmla="*/ 77193 w 168324"/>
                  <a:gd name="connsiteY11" fmla="*/ 164824 h 230755"/>
                  <a:gd name="connsiteX12" fmla="*/ 84238 w 168324"/>
                  <a:gd name="connsiteY12" fmla="*/ 157935 h 230755"/>
                  <a:gd name="connsiteX13" fmla="*/ 91232 w 168324"/>
                  <a:gd name="connsiteY13" fmla="*/ 150749 h 230755"/>
                  <a:gd name="connsiteX14" fmla="*/ 98227 w 168324"/>
                  <a:gd name="connsiteY14" fmla="*/ 143315 h 230755"/>
                  <a:gd name="connsiteX15" fmla="*/ 105272 w 168324"/>
                  <a:gd name="connsiteY15" fmla="*/ 135583 h 230755"/>
                  <a:gd name="connsiteX16" fmla="*/ 112267 w 168324"/>
                  <a:gd name="connsiteY16" fmla="*/ 127455 h 230755"/>
                  <a:gd name="connsiteX17" fmla="*/ 119311 w 168324"/>
                  <a:gd name="connsiteY17" fmla="*/ 118832 h 230755"/>
                  <a:gd name="connsiteX18" fmla="*/ 126306 w 168324"/>
                  <a:gd name="connsiteY18" fmla="*/ 109663 h 230755"/>
                  <a:gd name="connsiteX19" fmla="*/ 133301 w 168324"/>
                  <a:gd name="connsiteY19" fmla="*/ 99800 h 230755"/>
                  <a:gd name="connsiteX20" fmla="*/ 140346 w 168324"/>
                  <a:gd name="connsiteY20" fmla="*/ 88947 h 230755"/>
                  <a:gd name="connsiteX21" fmla="*/ 147341 w 168324"/>
                  <a:gd name="connsiteY21" fmla="*/ 76755 h 230755"/>
                  <a:gd name="connsiteX22" fmla="*/ 154385 w 168324"/>
                  <a:gd name="connsiteY22" fmla="*/ 62431 h 230755"/>
                  <a:gd name="connsiteX23" fmla="*/ 161380 w 168324"/>
                  <a:gd name="connsiteY23" fmla="*/ 43896 h 230755"/>
                  <a:gd name="connsiteX24" fmla="*/ 168375 w 168324"/>
                  <a:gd name="connsiteY24" fmla="*/ 34 h 230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8324" h="230755">
                    <a:moveTo>
                      <a:pt x="50" y="230790"/>
                    </a:moveTo>
                    <a:lnTo>
                      <a:pt x="7045" y="225338"/>
                    </a:lnTo>
                    <a:lnTo>
                      <a:pt x="14090" y="219787"/>
                    </a:lnTo>
                    <a:lnTo>
                      <a:pt x="21085" y="214187"/>
                    </a:lnTo>
                    <a:lnTo>
                      <a:pt x="28080" y="208438"/>
                    </a:lnTo>
                    <a:lnTo>
                      <a:pt x="35124" y="202639"/>
                    </a:lnTo>
                    <a:lnTo>
                      <a:pt x="42119" y="196692"/>
                    </a:lnTo>
                    <a:lnTo>
                      <a:pt x="49164" y="190596"/>
                    </a:lnTo>
                    <a:lnTo>
                      <a:pt x="56159" y="184401"/>
                    </a:lnTo>
                    <a:lnTo>
                      <a:pt x="63154" y="178057"/>
                    </a:lnTo>
                    <a:lnTo>
                      <a:pt x="70198" y="171565"/>
                    </a:lnTo>
                    <a:lnTo>
                      <a:pt x="77193" y="164824"/>
                    </a:lnTo>
                    <a:lnTo>
                      <a:pt x="84238" y="157935"/>
                    </a:lnTo>
                    <a:lnTo>
                      <a:pt x="91232" y="150749"/>
                    </a:lnTo>
                    <a:lnTo>
                      <a:pt x="98227" y="143315"/>
                    </a:lnTo>
                    <a:lnTo>
                      <a:pt x="105272" y="135583"/>
                    </a:lnTo>
                    <a:lnTo>
                      <a:pt x="112267" y="127455"/>
                    </a:lnTo>
                    <a:lnTo>
                      <a:pt x="119311" y="118832"/>
                    </a:lnTo>
                    <a:lnTo>
                      <a:pt x="126306" y="109663"/>
                    </a:lnTo>
                    <a:lnTo>
                      <a:pt x="133301" y="99800"/>
                    </a:lnTo>
                    <a:lnTo>
                      <a:pt x="140346" y="88947"/>
                    </a:lnTo>
                    <a:lnTo>
                      <a:pt x="147341" y="76755"/>
                    </a:lnTo>
                    <a:lnTo>
                      <a:pt x="154385" y="62431"/>
                    </a:lnTo>
                    <a:lnTo>
                      <a:pt x="161380" y="43896"/>
                    </a:lnTo>
                    <a:lnTo>
                      <a:pt x="168375" y="34"/>
                    </a:ln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7" name="Freeform: Shape 29">
                <a:extLst>
                  <a:ext uri="{FF2B5EF4-FFF2-40B4-BE49-F238E27FC236}">
                    <a16:creationId xmlns:a16="http://schemas.microsoft.com/office/drawing/2014/main" id="{1A37C8D3-8B50-D00B-9B35-4B1E72B01C66}"/>
                  </a:ext>
                </a:extLst>
              </p:cNvPr>
              <p:cNvSpPr/>
              <p:nvPr/>
            </p:nvSpPr>
            <p:spPr>
              <a:xfrm>
                <a:off x="9551738" y="3673027"/>
                <a:ext cx="33337" cy="84650"/>
              </a:xfrm>
              <a:custGeom>
                <a:avLst/>
                <a:gdLst>
                  <a:gd name="connsiteX0" fmla="*/ 32200 w 33337"/>
                  <a:gd name="connsiteY0" fmla="*/ 4695 h 84650"/>
                  <a:gd name="connsiteX1" fmla="*/ 27636 w 33337"/>
                  <a:gd name="connsiteY1" fmla="*/ 135 h 84650"/>
                  <a:gd name="connsiteX2" fmla="*/ 20889 w 33337"/>
                  <a:gd name="connsiteY2" fmla="*/ 6876 h 84650"/>
                  <a:gd name="connsiteX3" fmla="*/ 25651 w 33337"/>
                  <a:gd name="connsiteY3" fmla="*/ 11435 h 84650"/>
                  <a:gd name="connsiteX4" fmla="*/ 32200 w 33337"/>
                  <a:gd name="connsiteY4" fmla="*/ 4695 h 84650"/>
                  <a:gd name="connsiteX5" fmla="*/ 22675 w 33337"/>
                  <a:gd name="connsiteY5" fmla="*/ 52075 h 84650"/>
                  <a:gd name="connsiteX6" fmla="*/ 25453 w 33337"/>
                  <a:gd name="connsiteY6" fmla="*/ 44740 h 84650"/>
                  <a:gd name="connsiteX7" fmla="*/ 27040 w 33337"/>
                  <a:gd name="connsiteY7" fmla="*/ 38000 h 84650"/>
                  <a:gd name="connsiteX8" fmla="*/ 16722 w 33337"/>
                  <a:gd name="connsiteY8" fmla="*/ 27691 h 84650"/>
                  <a:gd name="connsiteX9" fmla="*/ 53 w 33337"/>
                  <a:gd name="connsiteY9" fmla="*/ 47119 h 84650"/>
                  <a:gd name="connsiteX10" fmla="*/ 1640 w 33337"/>
                  <a:gd name="connsiteY10" fmla="*/ 48309 h 84650"/>
                  <a:gd name="connsiteX11" fmla="*/ 3625 w 33337"/>
                  <a:gd name="connsiteY11" fmla="*/ 46128 h 84650"/>
                  <a:gd name="connsiteX12" fmla="*/ 16325 w 33337"/>
                  <a:gd name="connsiteY12" fmla="*/ 30467 h 84650"/>
                  <a:gd name="connsiteX13" fmla="*/ 19500 w 33337"/>
                  <a:gd name="connsiteY13" fmla="*/ 34630 h 84650"/>
                  <a:gd name="connsiteX14" fmla="*/ 18111 w 33337"/>
                  <a:gd name="connsiteY14" fmla="*/ 41172 h 84650"/>
                  <a:gd name="connsiteX15" fmla="*/ 9379 w 33337"/>
                  <a:gd name="connsiteY15" fmla="*/ 64366 h 84650"/>
                  <a:gd name="connsiteX16" fmla="*/ 6601 w 33337"/>
                  <a:gd name="connsiteY16" fmla="*/ 74477 h 84650"/>
                  <a:gd name="connsiteX17" fmla="*/ 16920 w 33337"/>
                  <a:gd name="connsiteY17" fmla="*/ 84786 h 84650"/>
                  <a:gd name="connsiteX18" fmla="*/ 33390 w 33337"/>
                  <a:gd name="connsiteY18" fmla="*/ 65358 h 84650"/>
                  <a:gd name="connsiteX19" fmla="*/ 31803 w 33337"/>
                  <a:gd name="connsiteY19" fmla="*/ 64168 h 84650"/>
                  <a:gd name="connsiteX20" fmla="*/ 30017 w 33337"/>
                  <a:gd name="connsiteY20" fmla="*/ 66349 h 84650"/>
                  <a:gd name="connsiteX21" fmla="*/ 17118 w 33337"/>
                  <a:gd name="connsiteY21" fmla="*/ 82010 h 84650"/>
                  <a:gd name="connsiteX22" fmla="*/ 14142 w 33337"/>
                  <a:gd name="connsiteY22" fmla="*/ 77847 h 84650"/>
                  <a:gd name="connsiteX23" fmla="*/ 17714 w 33337"/>
                  <a:gd name="connsiteY23" fmla="*/ 65358 h 8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37" h="84650">
                    <a:moveTo>
                      <a:pt x="32200" y="4695"/>
                    </a:moveTo>
                    <a:cubicBezTo>
                      <a:pt x="32200" y="2118"/>
                      <a:pt x="30414" y="135"/>
                      <a:pt x="27636" y="135"/>
                    </a:cubicBezTo>
                    <a:cubicBezTo>
                      <a:pt x="24262" y="135"/>
                      <a:pt x="20889" y="3506"/>
                      <a:pt x="20889" y="6876"/>
                    </a:cubicBezTo>
                    <a:cubicBezTo>
                      <a:pt x="20889" y="9255"/>
                      <a:pt x="22476" y="11435"/>
                      <a:pt x="25651" y="11435"/>
                    </a:cubicBezTo>
                    <a:cubicBezTo>
                      <a:pt x="28429" y="11435"/>
                      <a:pt x="32200" y="8462"/>
                      <a:pt x="32200" y="4695"/>
                    </a:cubicBezTo>
                    <a:close/>
                    <a:moveTo>
                      <a:pt x="22675" y="52075"/>
                    </a:moveTo>
                    <a:cubicBezTo>
                      <a:pt x="24262" y="48309"/>
                      <a:pt x="24262" y="48110"/>
                      <a:pt x="25453" y="44740"/>
                    </a:cubicBezTo>
                    <a:cubicBezTo>
                      <a:pt x="26445" y="42163"/>
                      <a:pt x="27040" y="40379"/>
                      <a:pt x="27040" y="38000"/>
                    </a:cubicBezTo>
                    <a:cubicBezTo>
                      <a:pt x="27040" y="32449"/>
                      <a:pt x="23072" y="27691"/>
                      <a:pt x="16722" y="27691"/>
                    </a:cubicBezTo>
                    <a:cubicBezTo>
                      <a:pt x="5014" y="27691"/>
                      <a:pt x="53" y="45930"/>
                      <a:pt x="53" y="47119"/>
                    </a:cubicBezTo>
                    <a:cubicBezTo>
                      <a:pt x="53" y="48309"/>
                      <a:pt x="1442" y="48309"/>
                      <a:pt x="1640" y="48309"/>
                    </a:cubicBezTo>
                    <a:cubicBezTo>
                      <a:pt x="2831" y="48309"/>
                      <a:pt x="3029" y="48110"/>
                      <a:pt x="3625" y="46128"/>
                    </a:cubicBezTo>
                    <a:cubicBezTo>
                      <a:pt x="6998" y="34233"/>
                      <a:pt x="12158" y="30467"/>
                      <a:pt x="16325" y="30467"/>
                    </a:cubicBezTo>
                    <a:cubicBezTo>
                      <a:pt x="17317" y="30467"/>
                      <a:pt x="19500" y="30467"/>
                      <a:pt x="19500" y="34630"/>
                    </a:cubicBezTo>
                    <a:cubicBezTo>
                      <a:pt x="19500" y="37207"/>
                      <a:pt x="18706" y="39784"/>
                      <a:pt x="18111" y="41172"/>
                    </a:cubicBezTo>
                    <a:cubicBezTo>
                      <a:pt x="17118" y="44344"/>
                      <a:pt x="11562" y="59014"/>
                      <a:pt x="9379" y="64366"/>
                    </a:cubicBezTo>
                    <a:cubicBezTo>
                      <a:pt x="8189" y="67737"/>
                      <a:pt x="6601" y="71900"/>
                      <a:pt x="6601" y="74477"/>
                    </a:cubicBezTo>
                    <a:cubicBezTo>
                      <a:pt x="6601" y="80424"/>
                      <a:pt x="10768" y="84786"/>
                      <a:pt x="16920" y="84786"/>
                    </a:cubicBezTo>
                    <a:cubicBezTo>
                      <a:pt x="28826" y="84786"/>
                      <a:pt x="33390" y="66547"/>
                      <a:pt x="33390" y="65358"/>
                    </a:cubicBezTo>
                    <a:cubicBezTo>
                      <a:pt x="33390" y="64168"/>
                      <a:pt x="32200" y="64168"/>
                      <a:pt x="31803" y="64168"/>
                    </a:cubicBezTo>
                    <a:cubicBezTo>
                      <a:pt x="30612" y="64168"/>
                      <a:pt x="30612" y="64565"/>
                      <a:pt x="30017" y="66349"/>
                    </a:cubicBezTo>
                    <a:cubicBezTo>
                      <a:pt x="27636" y="74279"/>
                      <a:pt x="23667" y="82010"/>
                      <a:pt x="17118" y="82010"/>
                    </a:cubicBezTo>
                    <a:cubicBezTo>
                      <a:pt x="14936" y="82010"/>
                      <a:pt x="14142" y="80821"/>
                      <a:pt x="14142" y="77847"/>
                    </a:cubicBezTo>
                    <a:cubicBezTo>
                      <a:pt x="14142" y="74675"/>
                      <a:pt x="14936" y="72891"/>
                      <a:pt x="17714" y="6535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8" name="Freeform: Shape 30">
                <a:extLst>
                  <a:ext uri="{FF2B5EF4-FFF2-40B4-BE49-F238E27FC236}">
                    <a16:creationId xmlns:a16="http://schemas.microsoft.com/office/drawing/2014/main" id="{309CC767-088D-93FE-0436-F22C9A007444}"/>
                  </a:ext>
                </a:extLst>
              </p:cNvPr>
              <p:cNvSpPr/>
              <p:nvPr/>
            </p:nvSpPr>
            <p:spPr>
              <a:xfrm>
                <a:off x="9596954" y="3713914"/>
                <a:ext cx="45442" cy="62050"/>
              </a:xfrm>
              <a:custGeom>
                <a:avLst/>
                <a:gdLst>
                  <a:gd name="connsiteX0" fmla="*/ 45102 w 45442"/>
                  <a:gd name="connsiteY0" fmla="*/ 2912 h 62050"/>
                  <a:gd name="connsiteX1" fmla="*/ 45498 w 45442"/>
                  <a:gd name="connsiteY1" fmla="*/ 1326 h 62050"/>
                  <a:gd name="connsiteX2" fmla="*/ 44109 w 45442"/>
                  <a:gd name="connsiteY2" fmla="*/ 137 h 62050"/>
                  <a:gd name="connsiteX3" fmla="*/ 32798 w 45442"/>
                  <a:gd name="connsiteY3" fmla="*/ 1128 h 62050"/>
                  <a:gd name="connsiteX4" fmla="*/ 30814 w 45442"/>
                  <a:gd name="connsiteY4" fmla="*/ 3111 h 62050"/>
                  <a:gd name="connsiteX5" fmla="*/ 33195 w 45442"/>
                  <a:gd name="connsiteY5" fmla="*/ 4300 h 62050"/>
                  <a:gd name="connsiteX6" fmla="*/ 37362 w 45442"/>
                  <a:gd name="connsiteY6" fmla="*/ 5688 h 62050"/>
                  <a:gd name="connsiteX7" fmla="*/ 36966 w 45442"/>
                  <a:gd name="connsiteY7" fmla="*/ 7670 h 62050"/>
                  <a:gd name="connsiteX8" fmla="*/ 32005 w 45442"/>
                  <a:gd name="connsiteY8" fmla="*/ 27693 h 62050"/>
                  <a:gd name="connsiteX9" fmla="*/ 22877 w 45442"/>
                  <a:gd name="connsiteY9" fmla="*/ 22538 h 62050"/>
                  <a:gd name="connsiteX10" fmla="*/ 56 w 45442"/>
                  <a:gd name="connsiteY10" fmla="*/ 47715 h 62050"/>
                  <a:gd name="connsiteX11" fmla="*/ 13352 w 45442"/>
                  <a:gd name="connsiteY11" fmla="*/ 62187 h 62050"/>
                  <a:gd name="connsiteX12" fmla="*/ 26052 w 45442"/>
                  <a:gd name="connsiteY12" fmla="*/ 56042 h 62050"/>
                  <a:gd name="connsiteX13" fmla="*/ 34981 w 45442"/>
                  <a:gd name="connsiteY13" fmla="*/ 62187 h 62050"/>
                  <a:gd name="connsiteX14" fmla="*/ 42125 w 45442"/>
                  <a:gd name="connsiteY14" fmla="*/ 57628 h 62050"/>
                  <a:gd name="connsiteX15" fmla="*/ 45102 w 45442"/>
                  <a:gd name="connsiteY15" fmla="*/ 48707 h 62050"/>
                  <a:gd name="connsiteX16" fmla="*/ 43712 w 45442"/>
                  <a:gd name="connsiteY16" fmla="*/ 47715 h 62050"/>
                  <a:gd name="connsiteX17" fmla="*/ 41728 w 45442"/>
                  <a:gd name="connsiteY17" fmla="*/ 50293 h 62050"/>
                  <a:gd name="connsiteX18" fmla="*/ 35378 w 45442"/>
                  <a:gd name="connsiteY18" fmla="*/ 59808 h 62050"/>
                  <a:gd name="connsiteX19" fmla="*/ 32402 w 45442"/>
                  <a:gd name="connsiteY19" fmla="*/ 55447 h 62050"/>
                  <a:gd name="connsiteX20" fmla="*/ 32798 w 45442"/>
                  <a:gd name="connsiteY20" fmla="*/ 51879 h 62050"/>
                  <a:gd name="connsiteX21" fmla="*/ 26250 w 45442"/>
                  <a:gd name="connsiteY21" fmla="*/ 50293 h 62050"/>
                  <a:gd name="connsiteX22" fmla="*/ 21884 w 45442"/>
                  <a:gd name="connsiteY22" fmla="*/ 56240 h 62050"/>
                  <a:gd name="connsiteX23" fmla="*/ 13748 w 45442"/>
                  <a:gd name="connsiteY23" fmla="*/ 59808 h 62050"/>
                  <a:gd name="connsiteX24" fmla="*/ 7200 w 45442"/>
                  <a:gd name="connsiteY24" fmla="*/ 51284 h 62050"/>
                  <a:gd name="connsiteX25" fmla="*/ 11764 w 45442"/>
                  <a:gd name="connsiteY25" fmla="*/ 33244 h 62050"/>
                  <a:gd name="connsiteX26" fmla="*/ 22877 w 45442"/>
                  <a:gd name="connsiteY26" fmla="*/ 24917 h 62050"/>
                  <a:gd name="connsiteX27" fmla="*/ 30814 w 45442"/>
                  <a:gd name="connsiteY27" fmla="*/ 32649 h 62050"/>
                  <a:gd name="connsiteX28" fmla="*/ 30417 w 45442"/>
                  <a:gd name="connsiteY28" fmla="*/ 33838 h 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442" h="62050">
                    <a:moveTo>
                      <a:pt x="45102" y="2912"/>
                    </a:moveTo>
                    <a:cubicBezTo>
                      <a:pt x="45300" y="2714"/>
                      <a:pt x="45498" y="1525"/>
                      <a:pt x="45498" y="1326"/>
                    </a:cubicBezTo>
                    <a:cubicBezTo>
                      <a:pt x="45498" y="930"/>
                      <a:pt x="45102" y="137"/>
                      <a:pt x="44109" y="137"/>
                    </a:cubicBezTo>
                    <a:cubicBezTo>
                      <a:pt x="42323" y="137"/>
                      <a:pt x="34981" y="930"/>
                      <a:pt x="32798" y="1128"/>
                    </a:cubicBezTo>
                    <a:cubicBezTo>
                      <a:pt x="32005" y="1128"/>
                      <a:pt x="30814" y="1326"/>
                      <a:pt x="30814" y="3111"/>
                    </a:cubicBezTo>
                    <a:cubicBezTo>
                      <a:pt x="30814" y="4300"/>
                      <a:pt x="32005" y="4300"/>
                      <a:pt x="33195" y="4300"/>
                    </a:cubicBezTo>
                    <a:cubicBezTo>
                      <a:pt x="37362" y="4300"/>
                      <a:pt x="37362" y="4895"/>
                      <a:pt x="37362" y="5688"/>
                    </a:cubicBezTo>
                    <a:cubicBezTo>
                      <a:pt x="37362" y="6283"/>
                      <a:pt x="37164" y="6877"/>
                      <a:pt x="36966" y="7670"/>
                    </a:cubicBezTo>
                    <a:lnTo>
                      <a:pt x="32005" y="27693"/>
                    </a:lnTo>
                    <a:cubicBezTo>
                      <a:pt x="30020" y="24719"/>
                      <a:pt x="27044" y="22538"/>
                      <a:pt x="22877" y="22538"/>
                    </a:cubicBezTo>
                    <a:cubicBezTo>
                      <a:pt x="11566" y="22538"/>
                      <a:pt x="56" y="34830"/>
                      <a:pt x="56" y="47715"/>
                    </a:cubicBezTo>
                    <a:cubicBezTo>
                      <a:pt x="56" y="56240"/>
                      <a:pt x="5811" y="62187"/>
                      <a:pt x="13352" y="62187"/>
                    </a:cubicBezTo>
                    <a:cubicBezTo>
                      <a:pt x="18114" y="62187"/>
                      <a:pt x="22480" y="59610"/>
                      <a:pt x="26052" y="56042"/>
                    </a:cubicBezTo>
                    <a:cubicBezTo>
                      <a:pt x="27639" y="61394"/>
                      <a:pt x="32798" y="62187"/>
                      <a:pt x="34981" y="62187"/>
                    </a:cubicBezTo>
                    <a:cubicBezTo>
                      <a:pt x="38156" y="62187"/>
                      <a:pt x="40537" y="60403"/>
                      <a:pt x="42125" y="57628"/>
                    </a:cubicBezTo>
                    <a:cubicBezTo>
                      <a:pt x="43911" y="54257"/>
                      <a:pt x="45102" y="49103"/>
                      <a:pt x="45102" y="48707"/>
                    </a:cubicBezTo>
                    <a:cubicBezTo>
                      <a:pt x="45102" y="47715"/>
                      <a:pt x="43911" y="47715"/>
                      <a:pt x="43712" y="47715"/>
                    </a:cubicBezTo>
                    <a:cubicBezTo>
                      <a:pt x="42522" y="47715"/>
                      <a:pt x="42323" y="47914"/>
                      <a:pt x="41728" y="50293"/>
                    </a:cubicBezTo>
                    <a:cubicBezTo>
                      <a:pt x="40736" y="54654"/>
                      <a:pt x="38950" y="59808"/>
                      <a:pt x="35378" y="59808"/>
                    </a:cubicBezTo>
                    <a:cubicBezTo>
                      <a:pt x="32997" y="59808"/>
                      <a:pt x="32402" y="57826"/>
                      <a:pt x="32402" y="55447"/>
                    </a:cubicBezTo>
                    <a:cubicBezTo>
                      <a:pt x="32402" y="53861"/>
                      <a:pt x="32600" y="53068"/>
                      <a:pt x="32798" y="51879"/>
                    </a:cubicBezTo>
                    <a:close/>
                    <a:moveTo>
                      <a:pt x="26250" y="50293"/>
                    </a:moveTo>
                    <a:cubicBezTo>
                      <a:pt x="25655" y="52870"/>
                      <a:pt x="23670" y="54654"/>
                      <a:pt x="21884" y="56240"/>
                    </a:cubicBezTo>
                    <a:cubicBezTo>
                      <a:pt x="21091" y="57033"/>
                      <a:pt x="17519" y="59808"/>
                      <a:pt x="13748" y="59808"/>
                    </a:cubicBezTo>
                    <a:cubicBezTo>
                      <a:pt x="10375" y="59808"/>
                      <a:pt x="7200" y="57429"/>
                      <a:pt x="7200" y="51284"/>
                    </a:cubicBezTo>
                    <a:cubicBezTo>
                      <a:pt x="7200" y="46526"/>
                      <a:pt x="9780" y="36812"/>
                      <a:pt x="11764" y="33244"/>
                    </a:cubicBezTo>
                    <a:cubicBezTo>
                      <a:pt x="15931" y="26305"/>
                      <a:pt x="20297" y="24917"/>
                      <a:pt x="22877" y="24917"/>
                    </a:cubicBezTo>
                    <a:cubicBezTo>
                      <a:pt x="29028" y="24917"/>
                      <a:pt x="30814" y="31658"/>
                      <a:pt x="30814" y="32649"/>
                    </a:cubicBezTo>
                    <a:cubicBezTo>
                      <a:pt x="30814" y="33045"/>
                      <a:pt x="30616" y="33640"/>
                      <a:pt x="30417" y="3383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69" name="Freeform: Shape 31">
                <a:extLst>
                  <a:ext uri="{FF2B5EF4-FFF2-40B4-BE49-F238E27FC236}">
                    <a16:creationId xmlns:a16="http://schemas.microsoft.com/office/drawing/2014/main" id="{FB0B889A-0D3C-4EC0-1921-0F45805B2745}"/>
                  </a:ext>
                </a:extLst>
              </p:cNvPr>
              <p:cNvSpPr/>
              <p:nvPr/>
            </p:nvSpPr>
            <p:spPr>
              <a:xfrm>
                <a:off x="10756494" y="2753258"/>
                <a:ext cx="33337" cy="84650"/>
              </a:xfrm>
              <a:custGeom>
                <a:avLst/>
                <a:gdLst>
                  <a:gd name="connsiteX0" fmla="*/ 32295 w 33337"/>
                  <a:gd name="connsiteY0" fmla="*/ 4623 h 84650"/>
                  <a:gd name="connsiteX1" fmla="*/ 27731 w 33337"/>
                  <a:gd name="connsiteY1" fmla="*/ 63 h 84650"/>
                  <a:gd name="connsiteX2" fmla="*/ 20984 w 33337"/>
                  <a:gd name="connsiteY2" fmla="*/ 6803 h 84650"/>
                  <a:gd name="connsiteX3" fmla="*/ 25746 w 33337"/>
                  <a:gd name="connsiteY3" fmla="*/ 11363 h 84650"/>
                  <a:gd name="connsiteX4" fmla="*/ 32295 w 33337"/>
                  <a:gd name="connsiteY4" fmla="*/ 4623 h 84650"/>
                  <a:gd name="connsiteX5" fmla="*/ 22770 w 33337"/>
                  <a:gd name="connsiteY5" fmla="*/ 52003 h 84650"/>
                  <a:gd name="connsiteX6" fmla="*/ 25548 w 33337"/>
                  <a:gd name="connsiteY6" fmla="*/ 44668 h 84650"/>
                  <a:gd name="connsiteX7" fmla="*/ 27135 w 33337"/>
                  <a:gd name="connsiteY7" fmla="*/ 37928 h 84650"/>
                  <a:gd name="connsiteX8" fmla="*/ 16816 w 33337"/>
                  <a:gd name="connsiteY8" fmla="*/ 27619 h 84650"/>
                  <a:gd name="connsiteX9" fmla="*/ 148 w 33337"/>
                  <a:gd name="connsiteY9" fmla="*/ 47047 h 84650"/>
                  <a:gd name="connsiteX10" fmla="*/ 1735 w 33337"/>
                  <a:gd name="connsiteY10" fmla="*/ 48236 h 84650"/>
                  <a:gd name="connsiteX11" fmla="*/ 3720 w 33337"/>
                  <a:gd name="connsiteY11" fmla="*/ 46056 h 84650"/>
                  <a:gd name="connsiteX12" fmla="*/ 16420 w 33337"/>
                  <a:gd name="connsiteY12" fmla="*/ 30394 h 84650"/>
                  <a:gd name="connsiteX13" fmla="*/ 19595 w 33337"/>
                  <a:gd name="connsiteY13" fmla="*/ 34557 h 84650"/>
                  <a:gd name="connsiteX14" fmla="*/ 18206 w 33337"/>
                  <a:gd name="connsiteY14" fmla="*/ 41099 h 84650"/>
                  <a:gd name="connsiteX15" fmla="*/ 9474 w 33337"/>
                  <a:gd name="connsiteY15" fmla="*/ 64294 h 84650"/>
                  <a:gd name="connsiteX16" fmla="*/ 6696 w 33337"/>
                  <a:gd name="connsiteY16" fmla="*/ 74404 h 84650"/>
                  <a:gd name="connsiteX17" fmla="*/ 17015 w 33337"/>
                  <a:gd name="connsiteY17" fmla="*/ 84713 h 84650"/>
                  <a:gd name="connsiteX18" fmla="*/ 33485 w 33337"/>
                  <a:gd name="connsiteY18" fmla="*/ 65285 h 84650"/>
                  <a:gd name="connsiteX19" fmla="*/ 31898 w 33337"/>
                  <a:gd name="connsiteY19" fmla="*/ 64096 h 84650"/>
                  <a:gd name="connsiteX20" fmla="*/ 30112 w 33337"/>
                  <a:gd name="connsiteY20" fmla="*/ 66276 h 84650"/>
                  <a:gd name="connsiteX21" fmla="*/ 17213 w 33337"/>
                  <a:gd name="connsiteY21" fmla="*/ 81938 h 84650"/>
                  <a:gd name="connsiteX22" fmla="*/ 14237 w 33337"/>
                  <a:gd name="connsiteY22" fmla="*/ 77775 h 84650"/>
                  <a:gd name="connsiteX23" fmla="*/ 17809 w 33337"/>
                  <a:gd name="connsiteY23" fmla="*/ 65285 h 84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37" h="84650">
                    <a:moveTo>
                      <a:pt x="32295" y="4623"/>
                    </a:moveTo>
                    <a:cubicBezTo>
                      <a:pt x="32295" y="2045"/>
                      <a:pt x="30509" y="63"/>
                      <a:pt x="27731" y="63"/>
                    </a:cubicBezTo>
                    <a:cubicBezTo>
                      <a:pt x="24357" y="63"/>
                      <a:pt x="20984" y="3433"/>
                      <a:pt x="20984" y="6803"/>
                    </a:cubicBezTo>
                    <a:cubicBezTo>
                      <a:pt x="20984" y="9182"/>
                      <a:pt x="22571" y="11363"/>
                      <a:pt x="25746" y="11363"/>
                    </a:cubicBezTo>
                    <a:cubicBezTo>
                      <a:pt x="28524" y="11363"/>
                      <a:pt x="32295" y="8389"/>
                      <a:pt x="32295" y="4623"/>
                    </a:cubicBezTo>
                    <a:close/>
                    <a:moveTo>
                      <a:pt x="22770" y="52003"/>
                    </a:moveTo>
                    <a:cubicBezTo>
                      <a:pt x="24357" y="48236"/>
                      <a:pt x="24357" y="48038"/>
                      <a:pt x="25548" y="44668"/>
                    </a:cubicBezTo>
                    <a:cubicBezTo>
                      <a:pt x="26540" y="42091"/>
                      <a:pt x="27135" y="40306"/>
                      <a:pt x="27135" y="37928"/>
                    </a:cubicBezTo>
                    <a:cubicBezTo>
                      <a:pt x="27135" y="32377"/>
                      <a:pt x="23166" y="27619"/>
                      <a:pt x="16816" y="27619"/>
                    </a:cubicBezTo>
                    <a:cubicBezTo>
                      <a:pt x="5109" y="27619"/>
                      <a:pt x="148" y="45857"/>
                      <a:pt x="148" y="47047"/>
                    </a:cubicBezTo>
                    <a:cubicBezTo>
                      <a:pt x="148" y="48236"/>
                      <a:pt x="1537" y="48236"/>
                      <a:pt x="1735" y="48236"/>
                    </a:cubicBezTo>
                    <a:cubicBezTo>
                      <a:pt x="2926" y="48236"/>
                      <a:pt x="3124" y="48038"/>
                      <a:pt x="3720" y="46056"/>
                    </a:cubicBezTo>
                    <a:cubicBezTo>
                      <a:pt x="7093" y="34161"/>
                      <a:pt x="12252" y="30394"/>
                      <a:pt x="16420" y="30394"/>
                    </a:cubicBezTo>
                    <a:cubicBezTo>
                      <a:pt x="17412" y="30394"/>
                      <a:pt x="19595" y="30394"/>
                      <a:pt x="19595" y="34557"/>
                    </a:cubicBezTo>
                    <a:cubicBezTo>
                      <a:pt x="19595" y="37135"/>
                      <a:pt x="18801" y="39712"/>
                      <a:pt x="18206" y="41099"/>
                    </a:cubicBezTo>
                    <a:cubicBezTo>
                      <a:pt x="17213" y="44271"/>
                      <a:pt x="11657" y="58941"/>
                      <a:pt x="9474" y="64294"/>
                    </a:cubicBezTo>
                    <a:cubicBezTo>
                      <a:pt x="8284" y="67664"/>
                      <a:pt x="6696" y="71827"/>
                      <a:pt x="6696" y="74404"/>
                    </a:cubicBezTo>
                    <a:cubicBezTo>
                      <a:pt x="6696" y="80352"/>
                      <a:pt x="10863" y="84713"/>
                      <a:pt x="17015" y="84713"/>
                    </a:cubicBezTo>
                    <a:cubicBezTo>
                      <a:pt x="28921" y="84713"/>
                      <a:pt x="33485" y="66475"/>
                      <a:pt x="33485" y="65285"/>
                    </a:cubicBezTo>
                    <a:cubicBezTo>
                      <a:pt x="33485" y="64096"/>
                      <a:pt x="32295" y="64096"/>
                      <a:pt x="31898" y="64096"/>
                    </a:cubicBezTo>
                    <a:cubicBezTo>
                      <a:pt x="30707" y="64096"/>
                      <a:pt x="30707" y="64492"/>
                      <a:pt x="30112" y="66276"/>
                    </a:cubicBezTo>
                    <a:cubicBezTo>
                      <a:pt x="27731" y="74206"/>
                      <a:pt x="23762" y="81938"/>
                      <a:pt x="17213" y="81938"/>
                    </a:cubicBezTo>
                    <a:cubicBezTo>
                      <a:pt x="15030" y="81938"/>
                      <a:pt x="14237" y="80748"/>
                      <a:pt x="14237" y="77775"/>
                    </a:cubicBezTo>
                    <a:cubicBezTo>
                      <a:pt x="14237" y="74603"/>
                      <a:pt x="15030" y="72818"/>
                      <a:pt x="17809" y="6528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70" name="Freeform: Shape 33">
                <a:extLst>
                  <a:ext uri="{FF2B5EF4-FFF2-40B4-BE49-F238E27FC236}">
                    <a16:creationId xmlns:a16="http://schemas.microsoft.com/office/drawing/2014/main" id="{FB3B80F5-B395-3ADD-3DBA-425D89A8A0F4}"/>
                  </a:ext>
                </a:extLst>
              </p:cNvPr>
              <p:cNvSpPr/>
              <p:nvPr/>
            </p:nvSpPr>
            <p:spPr>
              <a:xfrm>
                <a:off x="10801697" y="2816547"/>
                <a:ext cx="39687" cy="55904"/>
              </a:xfrm>
              <a:custGeom>
                <a:avLst/>
                <a:gdLst>
                  <a:gd name="connsiteX0" fmla="*/ 39839 w 39687"/>
                  <a:gd name="connsiteY0" fmla="*/ 2642 h 55904"/>
                  <a:gd name="connsiteX1" fmla="*/ 39839 w 39687"/>
                  <a:gd name="connsiteY1" fmla="*/ 1254 h 55904"/>
                  <a:gd name="connsiteX2" fmla="*/ 38846 w 39687"/>
                  <a:gd name="connsiteY2" fmla="*/ 64 h 55904"/>
                  <a:gd name="connsiteX3" fmla="*/ 32496 w 39687"/>
                  <a:gd name="connsiteY3" fmla="*/ 5814 h 55904"/>
                  <a:gd name="connsiteX4" fmla="*/ 22971 w 39687"/>
                  <a:gd name="connsiteY4" fmla="*/ 64 h 55904"/>
                  <a:gd name="connsiteX5" fmla="*/ 151 w 39687"/>
                  <a:gd name="connsiteY5" fmla="*/ 25241 h 55904"/>
                  <a:gd name="connsiteX6" fmla="*/ 13446 w 39687"/>
                  <a:gd name="connsiteY6" fmla="*/ 39713 h 55904"/>
                  <a:gd name="connsiteX7" fmla="*/ 24559 w 39687"/>
                  <a:gd name="connsiteY7" fmla="*/ 34955 h 55904"/>
                  <a:gd name="connsiteX8" fmla="*/ 21384 w 39687"/>
                  <a:gd name="connsiteY8" fmla="*/ 47841 h 55904"/>
                  <a:gd name="connsiteX9" fmla="*/ 14637 w 39687"/>
                  <a:gd name="connsiteY9" fmla="*/ 52797 h 55904"/>
                  <a:gd name="connsiteX10" fmla="*/ 12454 w 39687"/>
                  <a:gd name="connsiteY10" fmla="*/ 54780 h 55904"/>
                  <a:gd name="connsiteX11" fmla="*/ 13645 w 39687"/>
                  <a:gd name="connsiteY11" fmla="*/ 55969 h 55904"/>
                  <a:gd name="connsiteX12" fmla="*/ 22971 w 39687"/>
                  <a:gd name="connsiteY12" fmla="*/ 55771 h 55904"/>
                  <a:gd name="connsiteX13" fmla="*/ 32298 w 39687"/>
                  <a:gd name="connsiteY13" fmla="*/ 55969 h 55904"/>
                  <a:gd name="connsiteX14" fmla="*/ 34084 w 39687"/>
                  <a:gd name="connsiteY14" fmla="*/ 54185 h 55904"/>
                  <a:gd name="connsiteX15" fmla="*/ 31703 w 39687"/>
                  <a:gd name="connsiteY15" fmla="*/ 52797 h 55904"/>
                  <a:gd name="connsiteX16" fmla="*/ 27535 w 39687"/>
                  <a:gd name="connsiteY16" fmla="*/ 51806 h 55904"/>
                  <a:gd name="connsiteX17" fmla="*/ 27932 w 39687"/>
                  <a:gd name="connsiteY17" fmla="*/ 49824 h 55904"/>
                  <a:gd name="connsiteX18" fmla="*/ 26345 w 39687"/>
                  <a:gd name="connsiteY18" fmla="*/ 27819 h 55904"/>
                  <a:gd name="connsiteX19" fmla="*/ 24757 w 39687"/>
                  <a:gd name="connsiteY19" fmla="*/ 30990 h 55904"/>
                  <a:gd name="connsiteX20" fmla="*/ 13843 w 39687"/>
                  <a:gd name="connsiteY20" fmla="*/ 37334 h 55904"/>
                  <a:gd name="connsiteX21" fmla="*/ 7295 w 39687"/>
                  <a:gd name="connsiteY21" fmla="*/ 28810 h 55904"/>
                  <a:gd name="connsiteX22" fmla="*/ 11859 w 39687"/>
                  <a:gd name="connsiteY22" fmla="*/ 10770 h 55904"/>
                  <a:gd name="connsiteX23" fmla="*/ 22971 w 39687"/>
                  <a:gd name="connsiteY23" fmla="*/ 2443 h 55904"/>
                  <a:gd name="connsiteX24" fmla="*/ 30909 w 39687"/>
                  <a:gd name="connsiteY24" fmla="*/ 10175 h 55904"/>
                  <a:gd name="connsiteX25" fmla="*/ 30512 w 39687"/>
                  <a:gd name="connsiteY25" fmla="*/ 11563 h 55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687" h="55904">
                    <a:moveTo>
                      <a:pt x="39839" y="2642"/>
                    </a:moveTo>
                    <a:cubicBezTo>
                      <a:pt x="39839" y="2245"/>
                      <a:pt x="39839" y="1650"/>
                      <a:pt x="39839" y="1254"/>
                    </a:cubicBezTo>
                    <a:cubicBezTo>
                      <a:pt x="39839" y="659"/>
                      <a:pt x="39640" y="64"/>
                      <a:pt x="38846" y="64"/>
                    </a:cubicBezTo>
                    <a:cubicBezTo>
                      <a:pt x="37854" y="64"/>
                      <a:pt x="34084" y="3038"/>
                      <a:pt x="32496" y="5814"/>
                    </a:cubicBezTo>
                    <a:cubicBezTo>
                      <a:pt x="31504" y="4029"/>
                      <a:pt x="28528" y="64"/>
                      <a:pt x="22971" y="64"/>
                    </a:cubicBezTo>
                    <a:cubicBezTo>
                      <a:pt x="11660" y="64"/>
                      <a:pt x="151" y="12356"/>
                      <a:pt x="151" y="25241"/>
                    </a:cubicBezTo>
                    <a:cubicBezTo>
                      <a:pt x="151" y="33766"/>
                      <a:pt x="5906" y="39713"/>
                      <a:pt x="13446" y="39713"/>
                    </a:cubicBezTo>
                    <a:cubicBezTo>
                      <a:pt x="18606" y="39713"/>
                      <a:pt x="22773" y="36541"/>
                      <a:pt x="24559" y="34955"/>
                    </a:cubicBezTo>
                    <a:cubicBezTo>
                      <a:pt x="24559" y="35154"/>
                      <a:pt x="21781" y="46255"/>
                      <a:pt x="21384" y="47841"/>
                    </a:cubicBezTo>
                    <a:cubicBezTo>
                      <a:pt x="20193" y="52599"/>
                      <a:pt x="20193" y="52797"/>
                      <a:pt x="14637" y="52797"/>
                    </a:cubicBezTo>
                    <a:cubicBezTo>
                      <a:pt x="13645" y="52797"/>
                      <a:pt x="12454" y="52797"/>
                      <a:pt x="12454" y="54780"/>
                    </a:cubicBezTo>
                    <a:cubicBezTo>
                      <a:pt x="12454" y="55374"/>
                      <a:pt x="12851" y="55969"/>
                      <a:pt x="13645" y="55969"/>
                    </a:cubicBezTo>
                    <a:cubicBezTo>
                      <a:pt x="16621" y="55969"/>
                      <a:pt x="19796" y="55771"/>
                      <a:pt x="22971" y="55771"/>
                    </a:cubicBezTo>
                    <a:cubicBezTo>
                      <a:pt x="25948" y="55771"/>
                      <a:pt x="29520" y="55969"/>
                      <a:pt x="32298" y="55969"/>
                    </a:cubicBezTo>
                    <a:cubicBezTo>
                      <a:pt x="33092" y="55969"/>
                      <a:pt x="34084" y="55771"/>
                      <a:pt x="34084" y="54185"/>
                    </a:cubicBezTo>
                    <a:cubicBezTo>
                      <a:pt x="34084" y="52797"/>
                      <a:pt x="32893" y="52797"/>
                      <a:pt x="31703" y="52797"/>
                    </a:cubicBezTo>
                    <a:cubicBezTo>
                      <a:pt x="29917" y="52797"/>
                      <a:pt x="27535" y="52797"/>
                      <a:pt x="27535" y="51806"/>
                    </a:cubicBezTo>
                    <a:cubicBezTo>
                      <a:pt x="27535" y="51608"/>
                      <a:pt x="27535" y="51410"/>
                      <a:pt x="27932" y="49824"/>
                    </a:cubicBezTo>
                    <a:close/>
                    <a:moveTo>
                      <a:pt x="26345" y="27819"/>
                    </a:moveTo>
                    <a:cubicBezTo>
                      <a:pt x="25948" y="29206"/>
                      <a:pt x="25948" y="29405"/>
                      <a:pt x="24757" y="30990"/>
                    </a:cubicBezTo>
                    <a:cubicBezTo>
                      <a:pt x="21384" y="34955"/>
                      <a:pt x="17217" y="37334"/>
                      <a:pt x="13843" y="37334"/>
                    </a:cubicBezTo>
                    <a:cubicBezTo>
                      <a:pt x="10470" y="37334"/>
                      <a:pt x="7295" y="34955"/>
                      <a:pt x="7295" y="28810"/>
                    </a:cubicBezTo>
                    <a:cubicBezTo>
                      <a:pt x="7295" y="24052"/>
                      <a:pt x="9875" y="14338"/>
                      <a:pt x="11859" y="10770"/>
                    </a:cubicBezTo>
                    <a:cubicBezTo>
                      <a:pt x="16026" y="3831"/>
                      <a:pt x="20392" y="2443"/>
                      <a:pt x="22971" y="2443"/>
                    </a:cubicBezTo>
                    <a:cubicBezTo>
                      <a:pt x="29123" y="2443"/>
                      <a:pt x="30909" y="9184"/>
                      <a:pt x="30909" y="10175"/>
                    </a:cubicBezTo>
                    <a:cubicBezTo>
                      <a:pt x="30909" y="10571"/>
                      <a:pt x="30710" y="11166"/>
                      <a:pt x="30512" y="1156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271" name="Rectangle 261">
              <a:extLst>
                <a:ext uri="{FF2B5EF4-FFF2-40B4-BE49-F238E27FC236}">
                  <a16:creationId xmlns:a16="http://schemas.microsoft.com/office/drawing/2014/main" id="{F8BF8D16-2DCC-B9F8-5584-CA7697FACC91}"/>
                </a:ext>
              </a:extLst>
            </p:cNvPr>
            <p:cNvSpPr/>
            <p:nvPr/>
          </p:nvSpPr>
          <p:spPr>
            <a:xfrm>
              <a:off x="8841400" y="1528132"/>
              <a:ext cx="895037" cy="38364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74" name="TextBox 263">
            <a:extLst>
              <a:ext uri="{FF2B5EF4-FFF2-40B4-BE49-F238E27FC236}">
                <a16:creationId xmlns:a16="http://schemas.microsoft.com/office/drawing/2014/main" id="{285224D9-DAFC-E78B-D30F-18E2716757E5}"/>
              </a:ext>
            </a:extLst>
          </p:cNvPr>
          <p:cNvSpPr txBox="1"/>
          <p:nvPr/>
        </p:nvSpPr>
        <p:spPr>
          <a:xfrm>
            <a:off x="2645805" y="5932876"/>
            <a:ext cx="1261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MTPV</a:t>
            </a:r>
          </a:p>
        </p:txBody>
      </p:sp>
      <p:sp>
        <p:nvSpPr>
          <p:cNvPr id="275" name="Rectangle 261">
            <a:extLst>
              <a:ext uri="{FF2B5EF4-FFF2-40B4-BE49-F238E27FC236}">
                <a16:creationId xmlns:a16="http://schemas.microsoft.com/office/drawing/2014/main" id="{1F2624A5-824E-DBAA-F06B-673EACFC9384}"/>
              </a:ext>
            </a:extLst>
          </p:cNvPr>
          <p:cNvSpPr/>
          <p:nvPr/>
        </p:nvSpPr>
        <p:spPr>
          <a:xfrm>
            <a:off x="8460819" y="3718259"/>
            <a:ext cx="211523" cy="268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6" name="Freeform: Shape 34">
            <a:extLst>
              <a:ext uri="{FF2B5EF4-FFF2-40B4-BE49-F238E27FC236}">
                <a16:creationId xmlns:a16="http://schemas.microsoft.com/office/drawing/2014/main" id="{7BD74853-DCEA-87FF-08FF-818D77A13441}"/>
              </a:ext>
            </a:extLst>
          </p:cNvPr>
          <p:cNvSpPr/>
          <p:nvPr/>
        </p:nvSpPr>
        <p:spPr>
          <a:xfrm flipV="1">
            <a:off x="7062922" y="4165212"/>
            <a:ext cx="1822477" cy="176350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7" name="Freeform: Shape 37">
            <a:extLst>
              <a:ext uri="{FF2B5EF4-FFF2-40B4-BE49-F238E27FC236}">
                <a16:creationId xmlns:a16="http://schemas.microsoft.com/office/drawing/2014/main" id="{6C95166F-4CF5-3650-6139-C8B3A69FC000}"/>
              </a:ext>
            </a:extLst>
          </p:cNvPr>
          <p:cNvSpPr/>
          <p:nvPr/>
        </p:nvSpPr>
        <p:spPr>
          <a:xfrm flipV="1">
            <a:off x="6265599" y="4771427"/>
            <a:ext cx="1139024" cy="551080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8" name="Rectangle 42">
            <a:extLst>
              <a:ext uri="{FF2B5EF4-FFF2-40B4-BE49-F238E27FC236}">
                <a16:creationId xmlns:a16="http://schemas.microsoft.com/office/drawing/2014/main" id="{8A1B802B-286A-F6A3-1A27-08CD4DBEEC71}"/>
              </a:ext>
            </a:extLst>
          </p:cNvPr>
          <p:cNvSpPr/>
          <p:nvPr/>
        </p:nvSpPr>
        <p:spPr>
          <a:xfrm rot="16200000">
            <a:off x="6319859" y="4585825"/>
            <a:ext cx="636451" cy="9100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0" name="Rectangle 46">
            <a:extLst>
              <a:ext uri="{FF2B5EF4-FFF2-40B4-BE49-F238E27FC236}">
                <a16:creationId xmlns:a16="http://schemas.microsoft.com/office/drawing/2014/main" id="{773AA44A-3947-269E-CBDD-84754F6C7A14}"/>
              </a:ext>
            </a:extLst>
          </p:cNvPr>
          <p:cNvSpPr/>
          <p:nvPr/>
        </p:nvSpPr>
        <p:spPr>
          <a:xfrm rot="16200000">
            <a:off x="6421068" y="4591619"/>
            <a:ext cx="465067" cy="9100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1" name="Freeform: Shape 47">
            <a:extLst>
              <a:ext uri="{FF2B5EF4-FFF2-40B4-BE49-F238E27FC236}">
                <a16:creationId xmlns:a16="http://schemas.microsoft.com/office/drawing/2014/main" id="{1E308A06-64B7-F8AC-260D-7DC8A16E5519}"/>
              </a:ext>
            </a:extLst>
          </p:cNvPr>
          <p:cNvSpPr/>
          <p:nvPr/>
        </p:nvSpPr>
        <p:spPr>
          <a:xfrm flipV="1">
            <a:off x="6258650" y="4771427"/>
            <a:ext cx="1139024" cy="551080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dash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282" name="Group 55">
            <a:extLst>
              <a:ext uri="{FF2B5EF4-FFF2-40B4-BE49-F238E27FC236}">
                <a16:creationId xmlns:a16="http://schemas.microsoft.com/office/drawing/2014/main" id="{10C5001A-01A9-D29C-159B-AA39AB7E7DE9}"/>
              </a:ext>
            </a:extLst>
          </p:cNvPr>
          <p:cNvGrpSpPr/>
          <p:nvPr/>
        </p:nvGrpSpPr>
        <p:grpSpPr>
          <a:xfrm>
            <a:off x="6653567" y="4107250"/>
            <a:ext cx="688466" cy="268081"/>
            <a:chOff x="7583169" y="2133944"/>
            <a:chExt cx="672016" cy="261676"/>
          </a:xfrm>
          <a:solidFill>
            <a:schemeClr val="accent2"/>
          </a:solidFill>
        </p:grpSpPr>
        <p:sp>
          <p:nvSpPr>
            <p:cNvPr id="283" name="Freeform: Shape 48">
              <a:extLst>
                <a:ext uri="{FF2B5EF4-FFF2-40B4-BE49-F238E27FC236}">
                  <a16:creationId xmlns:a16="http://schemas.microsoft.com/office/drawing/2014/main" id="{4386E52C-A4EB-B167-1B14-7F9C4D8923BE}"/>
                </a:ext>
              </a:extLst>
            </p:cNvPr>
            <p:cNvSpPr/>
            <p:nvPr/>
          </p:nvSpPr>
          <p:spPr>
            <a:xfrm>
              <a:off x="7583169" y="2133944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49">
              <a:extLst>
                <a:ext uri="{FF2B5EF4-FFF2-40B4-BE49-F238E27FC236}">
                  <a16:creationId xmlns:a16="http://schemas.microsoft.com/office/drawing/2014/main" id="{36ADC4F4-31D7-B4D8-2B43-E162BDCC0E36}"/>
                </a:ext>
              </a:extLst>
            </p:cNvPr>
            <p:cNvSpPr/>
            <p:nvPr/>
          </p:nvSpPr>
          <p:spPr>
            <a:xfrm>
              <a:off x="7706687" y="2275294"/>
              <a:ext cx="75860" cy="85460"/>
            </a:xfrm>
            <a:custGeom>
              <a:avLst/>
              <a:gdLst>
                <a:gd name="connsiteX0" fmla="*/ 31987 w 35339"/>
                <a:gd name="connsiteY0" fmla="*/ 5848 h 39811"/>
                <a:gd name="connsiteX1" fmla="*/ 28215 w 35339"/>
                <a:gd name="connsiteY1" fmla="*/ 10008 h 39811"/>
                <a:gd name="connsiteX2" fmla="*/ 31193 w 35339"/>
                <a:gd name="connsiteY2" fmla="*/ 12979 h 39811"/>
                <a:gd name="connsiteX3" fmla="*/ 35561 w 35339"/>
                <a:gd name="connsiteY3" fmla="*/ 7829 h 39811"/>
                <a:gd name="connsiteX4" fmla="*/ 23648 w 35339"/>
                <a:gd name="connsiteY4" fmla="*/ 104 h 39811"/>
                <a:gd name="connsiteX5" fmla="*/ 7368 w 35339"/>
                <a:gd name="connsiteY5" fmla="*/ 12979 h 39811"/>
                <a:gd name="connsiteX6" fmla="*/ 10545 w 35339"/>
                <a:gd name="connsiteY6" fmla="*/ 19515 h 39811"/>
                <a:gd name="connsiteX7" fmla="*/ 20472 w 35339"/>
                <a:gd name="connsiteY7" fmla="*/ 22684 h 39811"/>
                <a:gd name="connsiteX8" fmla="*/ 28016 w 35339"/>
                <a:gd name="connsiteY8" fmla="*/ 28428 h 39811"/>
                <a:gd name="connsiteX9" fmla="*/ 23450 w 35339"/>
                <a:gd name="connsiteY9" fmla="*/ 35559 h 39811"/>
                <a:gd name="connsiteX10" fmla="*/ 14516 w 35339"/>
                <a:gd name="connsiteY10" fmla="*/ 37539 h 39811"/>
                <a:gd name="connsiteX11" fmla="*/ 3794 w 35339"/>
                <a:gd name="connsiteY11" fmla="*/ 33776 h 39811"/>
                <a:gd name="connsiteX12" fmla="*/ 8758 w 35339"/>
                <a:gd name="connsiteY12" fmla="*/ 28824 h 39811"/>
                <a:gd name="connsiteX13" fmla="*/ 5383 w 35339"/>
                <a:gd name="connsiteY13" fmla="*/ 25457 h 39811"/>
                <a:gd name="connsiteX14" fmla="*/ 221 w 35339"/>
                <a:gd name="connsiteY14" fmla="*/ 31399 h 39811"/>
                <a:gd name="connsiteX15" fmla="*/ 14317 w 35339"/>
                <a:gd name="connsiteY15" fmla="*/ 39916 h 39811"/>
                <a:gd name="connsiteX16" fmla="*/ 33774 w 35339"/>
                <a:gd name="connsiteY16" fmla="*/ 25457 h 39811"/>
                <a:gd name="connsiteX17" fmla="*/ 21464 w 35339"/>
                <a:gd name="connsiteY17" fmla="*/ 15158 h 39811"/>
                <a:gd name="connsiteX18" fmla="*/ 17891 w 35339"/>
                <a:gd name="connsiteY18" fmla="*/ 14365 h 39811"/>
                <a:gd name="connsiteX19" fmla="*/ 13126 w 35339"/>
                <a:gd name="connsiteY19" fmla="*/ 10008 h 39811"/>
                <a:gd name="connsiteX20" fmla="*/ 16699 w 35339"/>
                <a:gd name="connsiteY20" fmla="*/ 4264 h 39811"/>
                <a:gd name="connsiteX21" fmla="*/ 23648 w 35339"/>
                <a:gd name="connsiteY21" fmla="*/ 2679 h 39811"/>
                <a:gd name="connsiteX22" fmla="*/ 31987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87" y="5848"/>
                  </a:moveTo>
                  <a:cubicBezTo>
                    <a:pt x="29803" y="6443"/>
                    <a:pt x="28215" y="8225"/>
                    <a:pt x="28215" y="10008"/>
                  </a:cubicBezTo>
                  <a:cubicBezTo>
                    <a:pt x="28215" y="12187"/>
                    <a:pt x="30002" y="12979"/>
                    <a:pt x="31193" y="12979"/>
                  </a:cubicBezTo>
                  <a:cubicBezTo>
                    <a:pt x="32186" y="12979"/>
                    <a:pt x="35561" y="12385"/>
                    <a:pt x="35561" y="7829"/>
                  </a:cubicBezTo>
                  <a:cubicBezTo>
                    <a:pt x="35561" y="2085"/>
                    <a:pt x="29207" y="104"/>
                    <a:pt x="23648" y="104"/>
                  </a:cubicBezTo>
                  <a:cubicBezTo>
                    <a:pt x="9949" y="104"/>
                    <a:pt x="7368" y="10404"/>
                    <a:pt x="7368" y="12979"/>
                  </a:cubicBezTo>
                  <a:cubicBezTo>
                    <a:pt x="7368" y="16346"/>
                    <a:pt x="9354" y="18525"/>
                    <a:pt x="10545" y="19515"/>
                  </a:cubicBezTo>
                  <a:cubicBezTo>
                    <a:pt x="12729" y="21298"/>
                    <a:pt x="14317" y="21694"/>
                    <a:pt x="20472" y="22684"/>
                  </a:cubicBezTo>
                  <a:cubicBezTo>
                    <a:pt x="22457" y="23080"/>
                    <a:pt x="28016" y="24071"/>
                    <a:pt x="28016" y="28428"/>
                  </a:cubicBezTo>
                  <a:cubicBezTo>
                    <a:pt x="28016" y="30013"/>
                    <a:pt x="27023" y="33380"/>
                    <a:pt x="23450" y="35559"/>
                  </a:cubicBezTo>
                  <a:cubicBezTo>
                    <a:pt x="19876" y="37539"/>
                    <a:pt x="15508" y="37539"/>
                    <a:pt x="14516" y="37539"/>
                  </a:cubicBezTo>
                  <a:cubicBezTo>
                    <a:pt x="10942" y="37539"/>
                    <a:pt x="5978" y="36747"/>
                    <a:pt x="3794" y="33776"/>
                  </a:cubicBezTo>
                  <a:cubicBezTo>
                    <a:pt x="6773" y="33380"/>
                    <a:pt x="8758" y="31201"/>
                    <a:pt x="8758" y="28824"/>
                  </a:cubicBezTo>
                  <a:cubicBezTo>
                    <a:pt x="8758" y="26646"/>
                    <a:pt x="7170" y="25457"/>
                    <a:pt x="5383" y="25457"/>
                  </a:cubicBezTo>
                  <a:cubicBezTo>
                    <a:pt x="2802" y="25457"/>
                    <a:pt x="221" y="27636"/>
                    <a:pt x="221" y="31399"/>
                  </a:cubicBezTo>
                  <a:cubicBezTo>
                    <a:pt x="221" y="36747"/>
                    <a:pt x="5780" y="39916"/>
                    <a:pt x="14317" y="39916"/>
                  </a:cubicBezTo>
                  <a:cubicBezTo>
                    <a:pt x="30796" y="39916"/>
                    <a:pt x="33774" y="28824"/>
                    <a:pt x="33774" y="25457"/>
                  </a:cubicBezTo>
                  <a:cubicBezTo>
                    <a:pt x="33774" y="17336"/>
                    <a:pt x="24840" y="15752"/>
                    <a:pt x="21464" y="15158"/>
                  </a:cubicBezTo>
                  <a:cubicBezTo>
                    <a:pt x="20670" y="14960"/>
                    <a:pt x="18486" y="14564"/>
                    <a:pt x="17891" y="14365"/>
                  </a:cubicBezTo>
                  <a:cubicBezTo>
                    <a:pt x="14714" y="13771"/>
                    <a:pt x="13126" y="11989"/>
                    <a:pt x="13126" y="10008"/>
                  </a:cubicBezTo>
                  <a:cubicBezTo>
                    <a:pt x="13126" y="8027"/>
                    <a:pt x="14714" y="5650"/>
                    <a:pt x="16699" y="4264"/>
                  </a:cubicBezTo>
                  <a:cubicBezTo>
                    <a:pt x="19082" y="2877"/>
                    <a:pt x="22060" y="2679"/>
                    <a:pt x="23648" y="2679"/>
                  </a:cubicBezTo>
                  <a:cubicBezTo>
                    <a:pt x="25435" y="2679"/>
                    <a:pt x="30002" y="2877"/>
                    <a:pt x="31987" y="5848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50">
              <a:extLst>
                <a:ext uri="{FF2B5EF4-FFF2-40B4-BE49-F238E27FC236}">
                  <a16:creationId xmlns:a16="http://schemas.microsoft.com/office/drawing/2014/main" id="{40700D2B-77AB-BFB5-D351-259949B26D94}"/>
                </a:ext>
              </a:extLst>
            </p:cNvPr>
            <p:cNvSpPr/>
            <p:nvPr/>
          </p:nvSpPr>
          <p:spPr>
            <a:xfrm>
              <a:off x="7816739" y="2337371"/>
              <a:ext cx="24292" cy="58249"/>
            </a:xfrm>
            <a:custGeom>
              <a:avLst/>
              <a:gdLst>
                <a:gd name="connsiteX0" fmla="*/ 8960 w 11316"/>
                <a:gd name="connsiteY0" fmla="*/ 8820 h 27135"/>
                <a:gd name="connsiteX1" fmla="*/ 2011 w 11316"/>
                <a:gd name="connsiteY1" fmla="*/ 24863 h 27135"/>
                <a:gd name="connsiteX2" fmla="*/ 1416 w 11316"/>
                <a:gd name="connsiteY2" fmla="*/ 26051 h 27135"/>
                <a:gd name="connsiteX3" fmla="*/ 2607 w 11316"/>
                <a:gd name="connsiteY3" fmla="*/ 27240 h 27135"/>
                <a:gd name="connsiteX4" fmla="*/ 11541 w 11316"/>
                <a:gd name="connsiteY4" fmla="*/ 9612 h 27135"/>
                <a:gd name="connsiteX5" fmla="*/ 5188 w 11316"/>
                <a:gd name="connsiteY5" fmla="*/ 104 h 27135"/>
                <a:gd name="connsiteX6" fmla="*/ 224 w 11316"/>
                <a:gd name="connsiteY6" fmla="*/ 5056 h 27135"/>
                <a:gd name="connsiteX7" fmla="*/ 5386 w 11316"/>
                <a:gd name="connsiteY7" fmla="*/ 10206 h 27135"/>
                <a:gd name="connsiteX8" fmla="*/ 8960 w 11316"/>
                <a:gd name="connsiteY8" fmla="*/ 8820 h 2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6" h="27135">
                  <a:moveTo>
                    <a:pt x="8960" y="8820"/>
                  </a:moveTo>
                  <a:cubicBezTo>
                    <a:pt x="8960" y="13573"/>
                    <a:pt x="8166" y="19317"/>
                    <a:pt x="2011" y="24863"/>
                  </a:cubicBezTo>
                  <a:cubicBezTo>
                    <a:pt x="1813" y="25259"/>
                    <a:pt x="1416" y="25655"/>
                    <a:pt x="1416" y="26051"/>
                  </a:cubicBezTo>
                  <a:cubicBezTo>
                    <a:pt x="1416" y="26646"/>
                    <a:pt x="2210" y="27240"/>
                    <a:pt x="2607" y="27240"/>
                  </a:cubicBezTo>
                  <a:cubicBezTo>
                    <a:pt x="3997" y="27240"/>
                    <a:pt x="11541" y="20109"/>
                    <a:pt x="11541" y="9612"/>
                  </a:cubicBezTo>
                  <a:cubicBezTo>
                    <a:pt x="11541" y="4264"/>
                    <a:pt x="9357" y="104"/>
                    <a:pt x="5188" y="104"/>
                  </a:cubicBezTo>
                  <a:cubicBezTo>
                    <a:pt x="2408" y="104"/>
                    <a:pt x="224" y="2283"/>
                    <a:pt x="224" y="5056"/>
                  </a:cubicBezTo>
                  <a:cubicBezTo>
                    <a:pt x="224" y="7829"/>
                    <a:pt x="2210" y="10206"/>
                    <a:pt x="5386" y="10206"/>
                  </a:cubicBezTo>
                  <a:cubicBezTo>
                    <a:pt x="7570" y="10206"/>
                    <a:pt x="8960" y="8820"/>
                    <a:pt x="8960" y="8820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51">
              <a:extLst>
                <a:ext uri="{FF2B5EF4-FFF2-40B4-BE49-F238E27FC236}">
                  <a16:creationId xmlns:a16="http://schemas.microsoft.com/office/drawing/2014/main" id="{FE4A1455-B031-DB5B-EADF-DFAE24B1FD2A}"/>
                </a:ext>
              </a:extLst>
            </p:cNvPr>
            <p:cNvSpPr/>
            <p:nvPr/>
          </p:nvSpPr>
          <p:spPr>
            <a:xfrm>
              <a:off x="7870070" y="2275294"/>
              <a:ext cx="160247" cy="83760"/>
            </a:xfrm>
            <a:custGeom>
              <a:avLst/>
              <a:gdLst>
                <a:gd name="connsiteX0" fmla="*/ 68326 w 74650"/>
                <a:gd name="connsiteY0" fmla="*/ 12385 h 39019"/>
                <a:gd name="connsiteX1" fmla="*/ 55024 w 74650"/>
                <a:gd name="connsiteY1" fmla="*/ 104 h 39019"/>
                <a:gd name="connsiteX2" fmla="*/ 40729 w 74650"/>
                <a:gd name="connsiteY2" fmla="*/ 8423 h 39019"/>
                <a:gd name="connsiteX3" fmla="*/ 27824 w 74650"/>
                <a:gd name="connsiteY3" fmla="*/ 104 h 39019"/>
                <a:gd name="connsiteX4" fmla="*/ 13330 w 74650"/>
                <a:gd name="connsiteY4" fmla="*/ 8820 h 39019"/>
                <a:gd name="connsiteX5" fmla="*/ 13330 w 74650"/>
                <a:gd name="connsiteY5" fmla="*/ 104 h 39019"/>
                <a:gd name="connsiteX6" fmla="*/ 227 w 74650"/>
                <a:gd name="connsiteY6" fmla="*/ 1095 h 39019"/>
                <a:gd name="connsiteX7" fmla="*/ 227 w 74650"/>
                <a:gd name="connsiteY7" fmla="*/ 4264 h 39019"/>
                <a:gd name="connsiteX8" fmla="*/ 6977 w 74650"/>
                <a:gd name="connsiteY8" fmla="*/ 9216 h 39019"/>
                <a:gd name="connsiteX9" fmla="*/ 6977 w 74650"/>
                <a:gd name="connsiteY9" fmla="*/ 32192 h 39019"/>
                <a:gd name="connsiteX10" fmla="*/ 227 w 74650"/>
                <a:gd name="connsiteY10" fmla="*/ 35955 h 39019"/>
                <a:gd name="connsiteX11" fmla="*/ 227 w 74650"/>
                <a:gd name="connsiteY11" fmla="*/ 39124 h 39019"/>
                <a:gd name="connsiteX12" fmla="*/ 10352 w 74650"/>
                <a:gd name="connsiteY12" fmla="*/ 38728 h 39019"/>
                <a:gd name="connsiteX13" fmla="*/ 20478 w 74650"/>
                <a:gd name="connsiteY13" fmla="*/ 39124 h 39019"/>
                <a:gd name="connsiteX14" fmla="*/ 20478 w 74650"/>
                <a:gd name="connsiteY14" fmla="*/ 35955 h 39019"/>
                <a:gd name="connsiteX15" fmla="*/ 13926 w 74650"/>
                <a:gd name="connsiteY15" fmla="*/ 32192 h 39019"/>
                <a:gd name="connsiteX16" fmla="*/ 13926 w 74650"/>
                <a:gd name="connsiteY16" fmla="*/ 16148 h 39019"/>
                <a:gd name="connsiteX17" fmla="*/ 27030 w 74650"/>
                <a:gd name="connsiteY17" fmla="*/ 2679 h 39019"/>
                <a:gd name="connsiteX18" fmla="*/ 33978 w 74650"/>
                <a:gd name="connsiteY18" fmla="*/ 11989 h 39019"/>
                <a:gd name="connsiteX19" fmla="*/ 33978 w 74650"/>
                <a:gd name="connsiteY19" fmla="*/ 32192 h 39019"/>
                <a:gd name="connsiteX20" fmla="*/ 27427 w 74650"/>
                <a:gd name="connsiteY20" fmla="*/ 35955 h 39019"/>
                <a:gd name="connsiteX21" fmla="*/ 27427 w 74650"/>
                <a:gd name="connsiteY21" fmla="*/ 39124 h 39019"/>
                <a:gd name="connsiteX22" fmla="*/ 37552 w 74650"/>
                <a:gd name="connsiteY22" fmla="*/ 38728 h 39019"/>
                <a:gd name="connsiteX23" fmla="*/ 47678 w 74650"/>
                <a:gd name="connsiteY23" fmla="*/ 39124 h 39019"/>
                <a:gd name="connsiteX24" fmla="*/ 47678 w 74650"/>
                <a:gd name="connsiteY24" fmla="*/ 35955 h 39019"/>
                <a:gd name="connsiteX25" fmla="*/ 41126 w 74650"/>
                <a:gd name="connsiteY25" fmla="*/ 32192 h 39019"/>
                <a:gd name="connsiteX26" fmla="*/ 41126 w 74650"/>
                <a:gd name="connsiteY26" fmla="*/ 16148 h 39019"/>
                <a:gd name="connsiteX27" fmla="*/ 54229 w 74650"/>
                <a:gd name="connsiteY27" fmla="*/ 2679 h 39019"/>
                <a:gd name="connsiteX28" fmla="*/ 61178 w 74650"/>
                <a:gd name="connsiteY28" fmla="*/ 11989 h 39019"/>
                <a:gd name="connsiteX29" fmla="*/ 61178 w 74650"/>
                <a:gd name="connsiteY29" fmla="*/ 32192 h 39019"/>
                <a:gd name="connsiteX30" fmla="*/ 54627 w 74650"/>
                <a:gd name="connsiteY30" fmla="*/ 35955 h 39019"/>
                <a:gd name="connsiteX31" fmla="*/ 54627 w 74650"/>
                <a:gd name="connsiteY31" fmla="*/ 39124 h 39019"/>
                <a:gd name="connsiteX32" fmla="*/ 64752 w 74650"/>
                <a:gd name="connsiteY32" fmla="*/ 38728 h 39019"/>
                <a:gd name="connsiteX33" fmla="*/ 74878 w 74650"/>
                <a:gd name="connsiteY33" fmla="*/ 39124 h 39019"/>
                <a:gd name="connsiteX34" fmla="*/ 74878 w 74650"/>
                <a:gd name="connsiteY34" fmla="*/ 35955 h 39019"/>
                <a:gd name="connsiteX35" fmla="*/ 68326 w 74650"/>
                <a:gd name="connsiteY35" fmla="*/ 32192 h 3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650" h="39019">
                  <a:moveTo>
                    <a:pt x="68326" y="12385"/>
                  </a:moveTo>
                  <a:cubicBezTo>
                    <a:pt x="68326" y="4660"/>
                    <a:pt x="64355" y="104"/>
                    <a:pt x="55024" y="104"/>
                  </a:cubicBezTo>
                  <a:cubicBezTo>
                    <a:pt x="47876" y="104"/>
                    <a:pt x="43111" y="3868"/>
                    <a:pt x="40729" y="8423"/>
                  </a:cubicBezTo>
                  <a:cubicBezTo>
                    <a:pt x="38942" y="2085"/>
                    <a:pt x="34177" y="104"/>
                    <a:pt x="27824" y="104"/>
                  </a:cubicBezTo>
                  <a:cubicBezTo>
                    <a:pt x="20478" y="104"/>
                    <a:pt x="15911" y="4066"/>
                    <a:pt x="13330" y="8820"/>
                  </a:cubicBezTo>
                  <a:lnTo>
                    <a:pt x="13330" y="104"/>
                  </a:lnTo>
                  <a:lnTo>
                    <a:pt x="227" y="1095"/>
                  </a:lnTo>
                  <a:lnTo>
                    <a:pt x="227" y="4264"/>
                  </a:lnTo>
                  <a:cubicBezTo>
                    <a:pt x="6183" y="4264"/>
                    <a:pt x="6977" y="4858"/>
                    <a:pt x="6977" y="9216"/>
                  </a:cubicBezTo>
                  <a:lnTo>
                    <a:pt x="6977" y="32192"/>
                  </a:lnTo>
                  <a:cubicBezTo>
                    <a:pt x="6977" y="35955"/>
                    <a:pt x="5984" y="35955"/>
                    <a:pt x="227" y="35955"/>
                  </a:cubicBezTo>
                  <a:lnTo>
                    <a:pt x="227" y="39124"/>
                  </a:lnTo>
                  <a:cubicBezTo>
                    <a:pt x="425" y="39124"/>
                    <a:pt x="6580" y="38728"/>
                    <a:pt x="10352" y="38728"/>
                  </a:cubicBezTo>
                  <a:cubicBezTo>
                    <a:pt x="13529" y="38728"/>
                    <a:pt x="19684" y="39124"/>
                    <a:pt x="20478" y="39124"/>
                  </a:cubicBezTo>
                  <a:lnTo>
                    <a:pt x="20478" y="35955"/>
                  </a:lnTo>
                  <a:cubicBezTo>
                    <a:pt x="14720" y="35955"/>
                    <a:pt x="13926" y="35955"/>
                    <a:pt x="13926" y="32192"/>
                  </a:cubicBezTo>
                  <a:lnTo>
                    <a:pt x="13926" y="16148"/>
                  </a:lnTo>
                  <a:cubicBezTo>
                    <a:pt x="13926" y="7037"/>
                    <a:pt x="21272" y="2679"/>
                    <a:pt x="27030" y="2679"/>
                  </a:cubicBezTo>
                  <a:cubicBezTo>
                    <a:pt x="33184" y="2679"/>
                    <a:pt x="33978" y="7433"/>
                    <a:pt x="33978" y="11989"/>
                  </a:cubicBezTo>
                  <a:lnTo>
                    <a:pt x="33978" y="32192"/>
                  </a:lnTo>
                  <a:cubicBezTo>
                    <a:pt x="33978" y="35955"/>
                    <a:pt x="33184" y="35955"/>
                    <a:pt x="27427" y="35955"/>
                  </a:cubicBezTo>
                  <a:lnTo>
                    <a:pt x="27427" y="39124"/>
                  </a:lnTo>
                  <a:cubicBezTo>
                    <a:pt x="27625" y="39124"/>
                    <a:pt x="33780" y="38728"/>
                    <a:pt x="37552" y="38728"/>
                  </a:cubicBezTo>
                  <a:cubicBezTo>
                    <a:pt x="40729" y="38728"/>
                    <a:pt x="46884" y="39124"/>
                    <a:pt x="47678" y="39124"/>
                  </a:cubicBezTo>
                  <a:lnTo>
                    <a:pt x="47678" y="35955"/>
                  </a:lnTo>
                  <a:cubicBezTo>
                    <a:pt x="41920" y="35955"/>
                    <a:pt x="41126" y="35955"/>
                    <a:pt x="41126" y="32192"/>
                  </a:cubicBezTo>
                  <a:lnTo>
                    <a:pt x="41126" y="16148"/>
                  </a:lnTo>
                  <a:cubicBezTo>
                    <a:pt x="41126" y="7037"/>
                    <a:pt x="48472" y="2679"/>
                    <a:pt x="54229" y="2679"/>
                  </a:cubicBezTo>
                  <a:cubicBezTo>
                    <a:pt x="60384" y="2679"/>
                    <a:pt x="61178" y="7433"/>
                    <a:pt x="61178" y="11989"/>
                  </a:cubicBezTo>
                  <a:lnTo>
                    <a:pt x="61178" y="32192"/>
                  </a:lnTo>
                  <a:cubicBezTo>
                    <a:pt x="61178" y="35955"/>
                    <a:pt x="60384" y="35955"/>
                    <a:pt x="54627" y="35955"/>
                  </a:cubicBezTo>
                  <a:lnTo>
                    <a:pt x="54627" y="39124"/>
                  </a:lnTo>
                  <a:cubicBezTo>
                    <a:pt x="54825" y="39124"/>
                    <a:pt x="60980" y="38728"/>
                    <a:pt x="64752" y="38728"/>
                  </a:cubicBezTo>
                  <a:cubicBezTo>
                    <a:pt x="67929" y="38728"/>
                    <a:pt x="74083" y="39124"/>
                    <a:pt x="74878" y="39124"/>
                  </a:cubicBezTo>
                  <a:lnTo>
                    <a:pt x="74878" y="35955"/>
                  </a:lnTo>
                  <a:cubicBezTo>
                    <a:pt x="69120" y="35955"/>
                    <a:pt x="68326" y="35955"/>
                    <a:pt x="68326" y="32192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52">
              <a:extLst>
                <a:ext uri="{FF2B5EF4-FFF2-40B4-BE49-F238E27FC236}">
                  <a16:creationId xmlns:a16="http://schemas.microsoft.com/office/drawing/2014/main" id="{2AFB4860-23E3-E3A0-3D1E-F3D44F3368AF}"/>
                </a:ext>
              </a:extLst>
            </p:cNvPr>
            <p:cNvSpPr/>
            <p:nvPr/>
          </p:nvSpPr>
          <p:spPr>
            <a:xfrm>
              <a:off x="8082792" y="2226823"/>
              <a:ext cx="39208" cy="36139"/>
            </a:xfrm>
            <a:custGeom>
              <a:avLst/>
              <a:gdLst>
                <a:gd name="connsiteX0" fmla="*/ 2219 w 18265"/>
                <a:gd name="connsiteY0" fmla="*/ 16940 h 16835"/>
                <a:gd name="connsiteX1" fmla="*/ 16315 w 18265"/>
                <a:gd name="connsiteY1" fmla="*/ 6839 h 16835"/>
                <a:gd name="connsiteX2" fmla="*/ 18499 w 18265"/>
                <a:gd name="connsiteY2" fmla="*/ 3670 h 16835"/>
                <a:gd name="connsiteX3" fmla="*/ 14727 w 18265"/>
                <a:gd name="connsiteY3" fmla="*/ 104 h 16835"/>
                <a:gd name="connsiteX4" fmla="*/ 11749 w 18265"/>
                <a:gd name="connsiteY4" fmla="*/ 1887 h 16835"/>
                <a:gd name="connsiteX5" fmla="*/ 233 w 18265"/>
                <a:gd name="connsiteY5" fmla="*/ 14762 h 1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5" h="16835">
                  <a:moveTo>
                    <a:pt x="2219" y="16940"/>
                  </a:moveTo>
                  <a:cubicBezTo>
                    <a:pt x="9168" y="11989"/>
                    <a:pt x="14528" y="8225"/>
                    <a:pt x="16315" y="6839"/>
                  </a:cubicBezTo>
                  <a:cubicBezTo>
                    <a:pt x="17705" y="6047"/>
                    <a:pt x="18499" y="5254"/>
                    <a:pt x="18499" y="3670"/>
                  </a:cubicBezTo>
                  <a:cubicBezTo>
                    <a:pt x="18499" y="2085"/>
                    <a:pt x="16911" y="104"/>
                    <a:pt x="14727" y="104"/>
                  </a:cubicBezTo>
                  <a:cubicBezTo>
                    <a:pt x="13337" y="104"/>
                    <a:pt x="12741" y="897"/>
                    <a:pt x="11749" y="1887"/>
                  </a:cubicBezTo>
                  <a:lnTo>
                    <a:pt x="233" y="14762"/>
                  </a:ln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53">
              <a:extLst>
                <a:ext uri="{FF2B5EF4-FFF2-40B4-BE49-F238E27FC236}">
                  <a16:creationId xmlns:a16="http://schemas.microsoft.com/office/drawing/2014/main" id="{8CD9BF49-F4C2-6E1B-21A8-49C6E5BCB994}"/>
                </a:ext>
              </a:extLst>
            </p:cNvPr>
            <p:cNvSpPr/>
            <p:nvPr/>
          </p:nvSpPr>
          <p:spPr>
            <a:xfrm>
              <a:off x="8048791" y="2274444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54">
              <a:extLst>
                <a:ext uri="{FF2B5EF4-FFF2-40B4-BE49-F238E27FC236}">
                  <a16:creationId xmlns:a16="http://schemas.microsoft.com/office/drawing/2014/main" id="{BA846538-8A98-E038-428F-4FA7149DE7B8}"/>
                </a:ext>
              </a:extLst>
            </p:cNvPr>
            <p:cNvSpPr/>
            <p:nvPr/>
          </p:nvSpPr>
          <p:spPr>
            <a:xfrm>
              <a:off x="8151195" y="2277420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90" name="Rectangle 43">
            <a:extLst>
              <a:ext uri="{FF2B5EF4-FFF2-40B4-BE49-F238E27FC236}">
                <a16:creationId xmlns:a16="http://schemas.microsoft.com/office/drawing/2014/main" id="{99B56B73-BEF1-0B99-A11E-0D6289870FF9}"/>
              </a:ext>
            </a:extLst>
          </p:cNvPr>
          <p:cNvSpPr/>
          <p:nvPr/>
        </p:nvSpPr>
        <p:spPr>
          <a:xfrm rot="16200000">
            <a:off x="7303546" y="4518598"/>
            <a:ext cx="2301156" cy="9599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1" name="Freeform: Shape 8">
            <a:extLst>
              <a:ext uri="{FF2B5EF4-FFF2-40B4-BE49-F238E27FC236}">
                <a16:creationId xmlns:a16="http://schemas.microsoft.com/office/drawing/2014/main" id="{ACCD3FF8-1F33-BBBC-D92E-033A28C5D5E2}"/>
              </a:ext>
            </a:extLst>
          </p:cNvPr>
          <p:cNvSpPr/>
          <p:nvPr/>
        </p:nvSpPr>
        <p:spPr>
          <a:xfrm flipV="1">
            <a:off x="7974165" y="3753324"/>
            <a:ext cx="14574" cy="2616293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2" name="Freeform: Shape 2">
            <a:extLst>
              <a:ext uri="{FF2B5EF4-FFF2-40B4-BE49-F238E27FC236}">
                <a16:creationId xmlns:a16="http://schemas.microsoft.com/office/drawing/2014/main" id="{0DDF272A-49B4-245A-EF89-362060E5B244}"/>
              </a:ext>
            </a:extLst>
          </p:cNvPr>
          <p:cNvSpPr/>
          <p:nvPr/>
        </p:nvSpPr>
        <p:spPr>
          <a:xfrm flipV="1">
            <a:off x="7943252" y="3944787"/>
            <a:ext cx="61884" cy="2204349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3" name="Freeform: Shape 9">
            <a:extLst>
              <a:ext uri="{FF2B5EF4-FFF2-40B4-BE49-F238E27FC236}">
                <a16:creationId xmlns:a16="http://schemas.microsoft.com/office/drawing/2014/main" id="{65F12EF0-BA06-2A0C-6C22-43027D854059}"/>
              </a:ext>
            </a:extLst>
          </p:cNvPr>
          <p:cNvSpPr/>
          <p:nvPr/>
        </p:nvSpPr>
        <p:spPr>
          <a:xfrm>
            <a:off x="7950996" y="3724364"/>
            <a:ext cx="46405" cy="46302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4" name="Freeform: Shape 40">
            <a:extLst>
              <a:ext uri="{FF2B5EF4-FFF2-40B4-BE49-F238E27FC236}">
                <a16:creationId xmlns:a16="http://schemas.microsoft.com/office/drawing/2014/main" id="{00A2609A-A0BE-8F4B-DF9B-D943A0728A93}"/>
              </a:ext>
            </a:extLst>
          </p:cNvPr>
          <p:cNvSpPr/>
          <p:nvPr/>
        </p:nvSpPr>
        <p:spPr>
          <a:xfrm>
            <a:off x="8029482" y="3775277"/>
            <a:ext cx="38485" cy="97384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5" name="Freeform: Shape 41">
            <a:extLst>
              <a:ext uri="{FF2B5EF4-FFF2-40B4-BE49-F238E27FC236}">
                <a16:creationId xmlns:a16="http://schemas.microsoft.com/office/drawing/2014/main" id="{62C1624B-2A44-9D3F-2107-3CAAC0B98558}"/>
              </a:ext>
            </a:extLst>
          </p:cNvPr>
          <p:cNvSpPr/>
          <p:nvPr/>
        </p:nvSpPr>
        <p:spPr>
          <a:xfrm>
            <a:off x="8081464" y="3847978"/>
            <a:ext cx="45772" cy="64620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6" name="Freeform: Shape 56">
            <a:extLst>
              <a:ext uri="{FF2B5EF4-FFF2-40B4-BE49-F238E27FC236}">
                <a16:creationId xmlns:a16="http://schemas.microsoft.com/office/drawing/2014/main" id="{972A4951-07E1-F86A-6E9E-EB690BA008DC}"/>
              </a:ext>
            </a:extLst>
          </p:cNvPr>
          <p:cNvSpPr/>
          <p:nvPr/>
        </p:nvSpPr>
        <p:spPr>
          <a:xfrm flipV="1">
            <a:off x="7061135" y="4165212"/>
            <a:ext cx="1822477" cy="176350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lgDashDot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7" name="Freeform: Shape 1">
            <a:extLst>
              <a:ext uri="{FF2B5EF4-FFF2-40B4-BE49-F238E27FC236}">
                <a16:creationId xmlns:a16="http://schemas.microsoft.com/office/drawing/2014/main" id="{2C5AB3D2-F81F-BE06-C0A3-D8880E370C78}"/>
              </a:ext>
            </a:extLst>
          </p:cNvPr>
          <p:cNvSpPr/>
          <p:nvPr/>
        </p:nvSpPr>
        <p:spPr>
          <a:xfrm flipV="1">
            <a:off x="6835139" y="5016078"/>
            <a:ext cx="14574" cy="61774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8" name="Freeform: Shape 38">
            <a:extLst>
              <a:ext uri="{FF2B5EF4-FFF2-40B4-BE49-F238E27FC236}">
                <a16:creationId xmlns:a16="http://schemas.microsoft.com/office/drawing/2014/main" id="{5CC6D02B-95D8-18C6-73BF-8B41D962A902}"/>
              </a:ext>
            </a:extLst>
          </p:cNvPr>
          <p:cNvSpPr/>
          <p:nvPr/>
        </p:nvSpPr>
        <p:spPr>
          <a:xfrm>
            <a:off x="6643770" y="4833343"/>
            <a:ext cx="38485" cy="97384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9" name="Freeform: Shape 39">
            <a:extLst>
              <a:ext uri="{FF2B5EF4-FFF2-40B4-BE49-F238E27FC236}">
                <a16:creationId xmlns:a16="http://schemas.microsoft.com/office/drawing/2014/main" id="{360F0288-D07D-26E1-CA1D-4F0408196903}"/>
              </a:ext>
            </a:extLst>
          </p:cNvPr>
          <p:cNvSpPr/>
          <p:nvPr/>
        </p:nvSpPr>
        <p:spPr>
          <a:xfrm>
            <a:off x="6695760" y="4880326"/>
            <a:ext cx="52148" cy="71445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0" name="Freeform: Shape 3">
            <a:extLst>
              <a:ext uri="{FF2B5EF4-FFF2-40B4-BE49-F238E27FC236}">
                <a16:creationId xmlns:a16="http://schemas.microsoft.com/office/drawing/2014/main" id="{A9A46903-E31F-CF6A-2DE4-9FE031CEAAEE}"/>
              </a:ext>
            </a:extLst>
          </p:cNvPr>
          <p:cNvSpPr/>
          <p:nvPr/>
        </p:nvSpPr>
        <p:spPr>
          <a:xfrm flipV="1">
            <a:off x="6636279" y="5033275"/>
            <a:ext cx="1793508" cy="14562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1" name="Freeform: Shape 5">
            <a:extLst>
              <a:ext uri="{FF2B5EF4-FFF2-40B4-BE49-F238E27FC236}">
                <a16:creationId xmlns:a16="http://schemas.microsoft.com/office/drawing/2014/main" id="{FA8F1D92-D3EB-E60B-7184-30E7F1CEE1DA}"/>
              </a:ext>
            </a:extLst>
          </p:cNvPr>
          <p:cNvSpPr/>
          <p:nvPr/>
        </p:nvSpPr>
        <p:spPr>
          <a:xfrm>
            <a:off x="6607301" y="5023803"/>
            <a:ext cx="46399" cy="46307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3" name="TextBox 263">
            <a:extLst>
              <a:ext uri="{FF2B5EF4-FFF2-40B4-BE49-F238E27FC236}">
                <a16:creationId xmlns:a16="http://schemas.microsoft.com/office/drawing/2014/main" id="{DCF8A1FE-8AE6-BF3F-AAAC-742395086F09}"/>
              </a:ext>
            </a:extLst>
          </p:cNvPr>
          <p:cNvSpPr txBox="1"/>
          <p:nvPr/>
        </p:nvSpPr>
        <p:spPr>
          <a:xfrm>
            <a:off x="5456466" y="5934815"/>
            <a:ext cx="2567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CMU Serif" panose="02000603000000000000" pitchFamily="2" charset="0"/>
              </a:rPr>
              <a:t>Límites eléctricos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C9DA6A3A-72E8-BD31-C43E-9E93D83DADBA}"/>
                  </a:ext>
                </a:extLst>
              </p:cNvPr>
              <p:cNvSpPr txBox="1"/>
              <p:nvPr/>
            </p:nvSpPr>
            <p:spPr>
              <a:xfrm>
                <a:off x="7122145" y="4517040"/>
                <a:ext cx="935846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s-ES" sz="2000" b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es-E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s-ES" sz="2000" b="1" dirty="0">
                  <a:solidFill>
                    <a:schemeClr val="accent2"/>
                  </a:solidFill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9" name="TextBox 2">
                <a:extLst>
                  <a:ext uri="{FF2B5EF4-FFF2-40B4-BE49-F238E27FC236}">
                    <a16:creationId xmlns:a16="http://schemas.microsoft.com/office/drawing/2014/main" id="{C9DA6A3A-72E8-BD31-C43E-9E93D83D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145" y="4517040"/>
                <a:ext cx="935846" cy="4135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/>
          <a:lstStyle/>
          <a:p>
            <a:pPr algn="ctr"/>
            <a:r>
              <a:rPr lang="es-ES" dirty="0"/>
              <a:t>Simulación del control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841299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4BA00F-F623-1BE0-A0B8-BE77E29B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8673"/>
            <a:ext cx="9144000" cy="24690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58216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0AE8591-0C82-5B7E-734F-64A6226C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28</a:t>
            </a:fld>
            <a:endParaRPr lang="ca-ES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38271DED-4B2E-FDC4-6BFD-C9F72D4434A6}"/>
              </a:ext>
            </a:extLst>
          </p:cNvPr>
          <p:cNvSpPr txBox="1">
            <a:spLocks/>
          </p:cNvSpPr>
          <p:nvPr/>
        </p:nvSpPr>
        <p:spPr>
          <a:xfrm>
            <a:off x="494705" y="1044821"/>
            <a:ext cx="58674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dirty="0">
                <a:latin typeface="CMU Serif" panose="02000603000000000000" pitchFamily="2" charset="0"/>
              </a:rPr>
              <a:t>EMR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274" y="1180812"/>
            <a:ext cx="1053021" cy="1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05" y="1044821"/>
            <a:ext cx="5867400" cy="994172"/>
          </a:xfrm>
        </p:spPr>
        <p:txBody>
          <a:bodyPr/>
          <a:lstStyle/>
          <a:p>
            <a:r>
              <a:rPr lang="es-ES" dirty="0"/>
              <a:t>Simulación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BFB3892-BC90-9EA8-2A77-2E14FFC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29</a:t>
            </a:fld>
            <a:endParaRPr lang="ca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972" y="1929508"/>
            <a:ext cx="4420028" cy="3313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1" y="1929507"/>
            <a:ext cx="4420029" cy="3313759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B59B9700-418D-D0ED-4E8E-E96C4897550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400327B-A021-2830-0229-7C61D18E10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BE29C3-22D2-49B8-4C05-FC06F158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30</a:t>
            </a:fld>
            <a:endParaRPr lang="ca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28673"/>
            <a:ext cx="9144000" cy="1133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2350"/>
            <a:ext cx="9144000" cy="1335372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21FAF3E-3051-EA45-4155-4E052B849600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27936314-7FB0-0409-6BE6-B47D83477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CA2D5920-7D57-4DAA-CF04-46DD9D9FD3C1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38" y="2053233"/>
            <a:ext cx="3256362" cy="4037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3" y="419071"/>
            <a:ext cx="60404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Discretización del modelo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9581C70A-1D9D-336F-643F-0F195075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31</a:t>
            </a:fld>
            <a:endParaRPr lang="ca-E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257174" y="1991916"/>
            <a:ext cx="3803513" cy="77600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532" y="4558525"/>
            <a:ext cx="234798" cy="3428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749" y="3639721"/>
            <a:ext cx="1871900" cy="1871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80" y="1553887"/>
            <a:ext cx="3833631" cy="16520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80" y="3726364"/>
            <a:ext cx="3833631" cy="1664322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6C27B8D4-DCFB-FAA7-9033-3AC73399BDE7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A807C6DE-74B5-0ED0-3E18-1C4AA3AC2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DB0E5D-4F73-1E8C-1EAC-FA82E001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32</a:t>
            </a:fld>
            <a:endParaRPr lang="ca-ES"/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755" y="1991917"/>
            <a:ext cx="3107651" cy="31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3277374" y="2887869"/>
            <a:ext cx="575232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Adquisición de variables analógicas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Ejecución del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33849930-C84F-0402-EEFA-EBD7FB8CFE3E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DF3E0D5-5ADA-C382-76BC-80E403F2C0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FDF069D9-3E6B-2258-0ECB-C09767BD22E7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1E2429-E282-CD35-CFDE-21BC915B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33</a:t>
            </a:fld>
            <a:endParaRPr lang="ca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9" y="2193131"/>
            <a:ext cx="2471738" cy="2471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819" y="3044998"/>
            <a:ext cx="3186113" cy="7938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3586163" y="3429000"/>
            <a:ext cx="13430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7">
            <a:extLst>
              <a:ext uri="{FF2B5EF4-FFF2-40B4-BE49-F238E27FC236}">
                <a16:creationId xmlns:a16="http://schemas.microsoft.com/office/drawing/2014/main" id="{6B27B2DC-5BB4-A739-CD51-F79C76AD2914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AE6932F-59F5-8692-1400-79EEA9DC7B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4605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6" name="Title 4">
            <a:extLst>
              <a:ext uri="{FF2B5EF4-FFF2-40B4-BE49-F238E27FC236}">
                <a16:creationId xmlns:a16="http://schemas.microsoft.com/office/drawing/2014/main" id="{E8076FAE-7F6B-6A73-CD6B-75F215B6A112}"/>
              </a:ext>
            </a:extLst>
          </p:cNvPr>
          <p:cNvSpPr txBox="1">
            <a:spLocks/>
          </p:cNvSpPr>
          <p:nvPr/>
        </p:nvSpPr>
        <p:spPr>
          <a:xfrm>
            <a:off x="255373" y="419071"/>
            <a:ext cx="6040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Discretización del modelo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15537"/>
            <a:ext cx="9144000" cy="1069540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B36F76-1E3A-AF80-B141-B5C94671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>
                <a:solidFill>
                  <a:schemeClr val="bg1"/>
                </a:solidFill>
              </a:rPr>
              <a:t>34</a:t>
            </a:fld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304BA19E-F2A3-B274-286B-B9333AE7CCE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9F17E4A4-464B-C936-839A-7E1A9E004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60139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B1DDB1-6E59-D2FC-52FC-C5729A15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35</a:t>
            </a:fld>
            <a:endParaRPr lang="ca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A94B-7306-4A4D-8ABB-53501506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9" y="2122205"/>
            <a:ext cx="4242978" cy="3181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17" y="1929508"/>
            <a:ext cx="4757035" cy="3566417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AB4E4B7B-81FF-BCBA-9317-FEA81A03F493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D73526D7-6CFA-3297-AB00-7932C58607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D900906E-9E90-00EE-4C7B-950195530F5D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Simulación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41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A300-E1F9-C261-9F6A-A42AE67B4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8" t="694" r="605" b="10693"/>
          <a:stretch/>
        </p:blipFill>
        <p:spPr>
          <a:xfrm>
            <a:off x="3231827" y="1437982"/>
            <a:ext cx="4732732" cy="470324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606635-A605-2303-1B17-D63A891C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36</a:t>
            </a:fld>
            <a:endParaRPr lang="ca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3BDB5-0EE0-50DB-DEFA-C9195672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22" y="1631950"/>
            <a:ext cx="2412728" cy="4584700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D1083593-7E8A-7D3E-A7BA-71049A1147DB}"/>
              </a:ext>
            </a:extLst>
          </p:cNvPr>
          <p:cNvSpPr/>
          <p:nvPr/>
        </p:nvSpPr>
        <p:spPr>
          <a:xfrm>
            <a:off x="228540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02730C8C-2301-353C-9CD8-E061AC216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2368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0C5FFC58-BEA7-8A55-CA51-DD7D85D25930}"/>
              </a:ext>
            </a:extLst>
          </p:cNvPr>
          <p:cNvSpPr txBox="1">
            <a:spLocks/>
          </p:cNvSpPr>
          <p:nvPr/>
        </p:nvSpPr>
        <p:spPr>
          <a:xfrm>
            <a:off x="494705" y="443810"/>
            <a:ext cx="5867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26836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Hardware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E9B26F-3E12-2C26-4618-625EAC40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37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C1549A9-71A1-786D-8C85-E2C41857932A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505FB55A-18D3-5A67-8C26-4AEF04C20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566164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149C05-6814-7D4B-F690-8CF73090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38</a:t>
            </a:fld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299AE-34A5-7178-A741-9E6D429E3366}"/>
              </a:ext>
            </a:extLst>
          </p:cNvPr>
          <p:cNvSpPr txBox="1"/>
          <p:nvPr/>
        </p:nvSpPr>
        <p:spPr>
          <a:xfrm>
            <a:off x="4289050" y="1483991"/>
            <a:ext cx="5715000" cy="4212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Topología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VSI doble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pico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kW (2 · 40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Potencia constante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35 kW (2 · 17,5 kW)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Tensión DC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600 V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Corriente de fase máxima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80 A,RMS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Frecuencia de conmutación de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 40 kHz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Aislamiento galvánico </a:t>
            </a:r>
            <a:r>
              <a:rPr lang="es-ES" dirty="0">
                <a:latin typeface="CMU Serif" panose="02000603000000000000" pitchFamily="2" charset="0"/>
              </a:rPr>
              <a:t>entre TS y LVS</a:t>
            </a:r>
          </a:p>
          <a:p>
            <a:pPr>
              <a:lnSpc>
                <a:spcPct val="150000"/>
              </a:lnSpc>
            </a:pP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Detección de tensión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Circuito de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descarga</a:t>
            </a:r>
            <a:r>
              <a:rPr lang="es-ES" dirty="0">
                <a:latin typeface="CMU Serif" panose="02000603000000000000" pitchFamily="2" charset="0"/>
              </a:rPr>
              <a:t> integrado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Interfaz por comunicación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341566E-2480-8CE0-EBB0-3BD3B55B64AE}"/>
              </a:ext>
            </a:extLst>
          </p:cNvPr>
          <p:cNvGrpSpPr/>
          <p:nvPr/>
        </p:nvGrpSpPr>
        <p:grpSpPr>
          <a:xfrm>
            <a:off x="307561" y="2055115"/>
            <a:ext cx="3909426" cy="1521043"/>
            <a:chOff x="929650" y="2865351"/>
            <a:chExt cx="3296668" cy="128263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0CFD6A-0A89-F240-D04C-4A435D7A0734}"/>
                </a:ext>
              </a:extLst>
            </p:cNvPr>
            <p:cNvSpPr/>
            <p:nvPr/>
          </p:nvSpPr>
          <p:spPr>
            <a:xfrm flipV="1">
              <a:off x="1891351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64A8CB-1C3B-33F6-3871-CBF9E71757E5}"/>
                </a:ext>
              </a:extLst>
            </p:cNvPr>
            <p:cNvSpPr/>
            <p:nvPr/>
          </p:nvSpPr>
          <p:spPr>
            <a:xfrm flipV="1">
              <a:off x="1891351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B80942-0C03-F15F-739B-5F5FAE4FEC02}"/>
                </a:ext>
              </a:extLst>
            </p:cNvPr>
            <p:cNvSpPr/>
            <p:nvPr/>
          </p:nvSpPr>
          <p:spPr>
            <a:xfrm flipV="1">
              <a:off x="1891351" y="3153128"/>
              <a:ext cx="178837" cy="27839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462B92-021A-75E3-4B7B-89F2C4348000}"/>
                </a:ext>
              </a:extLst>
            </p:cNvPr>
            <p:cNvSpPr/>
            <p:nvPr/>
          </p:nvSpPr>
          <p:spPr>
            <a:xfrm flipV="1">
              <a:off x="1849026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7F635F-C93D-A808-92A1-50DC478A838D}"/>
                </a:ext>
              </a:extLst>
            </p:cNvPr>
            <p:cNvSpPr/>
            <p:nvPr/>
          </p:nvSpPr>
          <p:spPr>
            <a:xfrm>
              <a:off x="1921555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F8B76-3BD0-BEA3-DA08-205DB66014BA}"/>
                </a:ext>
              </a:extLst>
            </p:cNvPr>
            <p:cNvSpPr/>
            <p:nvPr/>
          </p:nvSpPr>
          <p:spPr>
            <a:xfrm flipV="1">
              <a:off x="1712514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3A0F82-F335-1A7F-E32F-4115EB450A3C}"/>
                </a:ext>
              </a:extLst>
            </p:cNvPr>
            <p:cNvSpPr/>
            <p:nvPr/>
          </p:nvSpPr>
          <p:spPr>
            <a:xfrm flipV="1">
              <a:off x="2067655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890E62-17DE-CA6E-05D5-2148F9C75F1F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6015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2A50C3-589E-2D42-0382-D60B34B974E8}"/>
                </a:ext>
              </a:extLst>
            </p:cNvPr>
            <p:cNvSpPr/>
            <p:nvPr/>
          </p:nvSpPr>
          <p:spPr>
            <a:xfrm flipV="1">
              <a:off x="2135663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96F60C-AC41-4588-CADC-BDBE1E485578}"/>
                </a:ext>
              </a:extLst>
            </p:cNvPr>
            <p:cNvSpPr/>
            <p:nvPr/>
          </p:nvSpPr>
          <p:spPr>
            <a:xfrm flipV="1">
              <a:off x="2067655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57C36B-79EF-2C28-B296-C06DE865BF59}"/>
                </a:ext>
              </a:extLst>
            </p:cNvPr>
            <p:cNvSpPr/>
            <p:nvPr/>
          </p:nvSpPr>
          <p:spPr>
            <a:xfrm flipV="1">
              <a:off x="2053547" y="2973567"/>
              <a:ext cx="28216" cy="28096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3B8199-8786-1683-475F-B46692A2F5F2}"/>
                </a:ext>
              </a:extLst>
            </p:cNvPr>
            <p:cNvSpPr/>
            <p:nvPr/>
          </p:nvSpPr>
          <p:spPr>
            <a:xfrm flipV="1">
              <a:off x="2067655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E4F308-AC90-A56C-28D2-ABDEC1B61E10}"/>
                </a:ext>
              </a:extLst>
            </p:cNvPr>
            <p:cNvSpPr/>
            <p:nvPr/>
          </p:nvSpPr>
          <p:spPr>
            <a:xfrm flipV="1">
              <a:off x="2053547" y="330459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29C68D-F11C-A37C-462C-19FC29F2A598}"/>
                </a:ext>
              </a:extLst>
            </p:cNvPr>
            <p:cNvSpPr/>
            <p:nvPr/>
          </p:nvSpPr>
          <p:spPr>
            <a:xfrm flipV="1">
              <a:off x="2610922" y="2874783"/>
              <a:ext cx="176303" cy="181787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3BAB-54F2-312C-D80F-E678FFF34DB6}"/>
                </a:ext>
              </a:extLst>
            </p:cNvPr>
            <p:cNvSpPr/>
            <p:nvPr/>
          </p:nvSpPr>
          <p:spPr>
            <a:xfrm flipV="1">
              <a:off x="2610922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25094C-A489-5274-B15D-5F0FE6172FAC}"/>
                </a:ext>
              </a:extLst>
            </p:cNvPr>
            <p:cNvSpPr/>
            <p:nvPr/>
          </p:nvSpPr>
          <p:spPr>
            <a:xfrm flipV="1">
              <a:off x="2610922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AFD2FC-6647-C40A-5582-645D3C159C58}"/>
                </a:ext>
              </a:extLst>
            </p:cNvPr>
            <p:cNvSpPr/>
            <p:nvPr/>
          </p:nvSpPr>
          <p:spPr>
            <a:xfrm flipV="1">
              <a:off x="2568598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17C408-7FD4-4DC0-1F6D-C724C28B59ED}"/>
                </a:ext>
              </a:extLst>
            </p:cNvPr>
            <p:cNvSpPr/>
            <p:nvPr/>
          </p:nvSpPr>
          <p:spPr>
            <a:xfrm>
              <a:off x="2641126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2FEA20-09A1-76C0-8A08-CAC78DAD015C}"/>
                </a:ext>
              </a:extLst>
            </p:cNvPr>
            <p:cNvSpPr/>
            <p:nvPr/>
          </p:nvSpPr>
          <p:spPr>
            <a:xfrm flipV="1">
              <a:off x="2432085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5ACBB48-3196-6A93-8320-6BB2AECC414C}"/>
                </a:ext>
              </a:extLst>
            </p:cNvPr>
            <p:cNvSpPr/>
            <p:nvPr/>
          </p:nvSpPr>
          <p:spPr>
            <a:xfrm flipV="1">
              <a:off x="2787226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4908F21-BF3E-2695-EE17-7E7B0F4340A8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7B08CE-E34F-F254-B550-6E601A832225}"/>
                </a:ext>
              </a:extLst>
            </p:cNvPr>
            <p:cNvSpPr/>
            <p:nvPr/>
          </p:nvSpPr>
          <p:spPr>
            <a:xfrm flipV="1">
              <a:off x="2855184" y="3123053"/>
              <a:ext cx="75558" cy="12663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6D363C-C87C-FA3A-8A88-5EADE7E917E4}"/>
                </a:ext>
              </a:extLst>
            </p:cNvPr>
            <p:cNvSpPr/>
            <p:nvPr/>
          </p:nvSpPr>
          <p:spPr>
            <a:xfrm flipV="1">
              <a:off x="2787226" y="2987615"/>
              <a:ext cx="105762" cy="135437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1197D6-C15B-B4BE-94D4-8F0D6FAFE033}"/>
                </a:ext>
              </a:extLst>
            </p:cNvPr>
            <p:cNvSpPr/>
            <p:nvPr/>
          </p:nvSpPr>
          <p:spPr>
            <a:xfrm flipV="1">
              <a:off x="2773118" y="2973567"/>
              <a:ext cx="28166" cy="28096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B2C3044-D360-CCA4-42EA-0061E3A64E0D}"/>
                </a:ext>
              </a:extLst>
            </p:cNvPr>
            <p:cNvSpPr/>
            <p:nvPr/>
          </p:nvSpPr>
          <p:spPr>
            <a:xfrm flipV="1">
              <a:off x="2787226" y="3183204"/>
              <a:ext cx="105762" cy="135437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427F2-2136-2A39-9104-794E9E24F346}"/>
                </a:ext>
              </a:extLst>
            </p:cNvPr>
            <p:cNvSpPr/>
            <p:nvPr/>
          </p:nvSpPr>
          <p:spPr>
            <a:xfrm flipV="1">
              <a:off x="2773118" y="3304593"/>
              <a:ext cx="28166" cy="28096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F99B58C-D085-6CD9-1954-D2DA0BBF0503}"/>
                </a:ext>
              </a:extLst>
            </p:cNvPr>
            <p:cNvSpPr/>
            <p:nvPr/>
          </p:nvSpPr>
          <p:spPr>
            <a:xfrm flipV="1">
              <a:off x="3330493" y="2874783"/>
              <a:ext cx="176253" cy="181787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B136CA1-8D58-6B80-16DE-F63E19EE6C1A}"/>
                </a:ext>
              </a:extLst>
            </p:cNvPr>
            <p:cNvSpPr/>
            <p:nvPr/>
          </p:nvSpPr>
          <p:spPr>
            <a:xfrm flipV="1">
              <a:off x="3330493" y="3015217"/>
              <a:ext cx="12717" cy="27582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9032-C726-FCDC-240E-89026F949BAA}"/>
                </a:ext>
              </a:extLst>
            </p:cNvPr>
            <p:cNvSpPr/>
            <p:nvPr/>
          </p:nvSpPr>
          <p:spPr>
            <a:xfrm flipV="1">
              <a:off x="3330493" y="3153128"/>
              <a:ext cx="178787" cy="278394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5EFD5D-835E-BCE5-1BD6-B49C826F2274}"/>
                </a:ext>
              </a:extLst>
            </p:cNvPr>
            <p:cNvSpPr/>
            <p:nvPr/>
          </p:nvSpPr>
          <p:spPr>
            <a:xfrm flipV="1">
              <a:off x="3288169" y="3054048"/>
              <a:ext cx="12717" cy="19816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5CDACC-3CAF-A8FC-92C6-CC425CB41A9A}"/>
                </a:ext>
              </a:extLst>
            </p:cNvPr>
            <p:cNvSpPr/>
            <p:nvPr/>
          </p:nvSpPr>
          <p:spPr>
            <a:xfrm>
              <a:off x="3360697" y="3124240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A2ACBB-26EB-CE73-89A1-D479D51EF366}"/>
                </a:ext>
              </a:extLst>
            </p:cNvPr>
            <p:cNvSpPr/>
            <p:nvPr/>
          </p:nvSpPr>
          <p:spPr>
            <a:xfrm flipV="1">
              <a:off x="3151656" y="3249686"/>
              <a:ext cx="136512" cy="12663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231C03-FC08-8E49-9CBA-596E68C1239D}"/>
                </a:ext>
              </a:extLst>
            </p:cNvPr>
            <p:cNvSpPr/>
            <p:nvPr/>
          </p:nvSpPr>
          <p:spPr>
            <a:xfrm flipV="1">
              <a:off x="3506747" y="3153128"/>
              <a:ext cx="12717" cy="275871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3ED07F-2BE4-8C9B-7369-0ECF21E56DFA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60150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3F4FD5-0D8B-C3F5-B6C9-FFF573E90BCD}"/>
                </a:ext>
              </a:extLst>
            </p:cNvPr>
            <p:cNvSpPr/>
            <p:nvPr/>
          </p:nvSpPr>
          <p:spPr>
            <a:xfrm flipV="1">
              <a:off x="3574755" y="3123053"/>
              <a:ext cx="75558" cy="12663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BE0FB-98AD-259C-4773-19A1269ED785}"/>
                </a:ext>
              </a:extLst>
            </p:cNvPr>
            <p:cNvSpPr/>
            <p:nvPr/>
          </p:nvSpPr>
          <p:spPr>
            <a:xfrm flipV="1">
              <a:off x="3506747" y="2987615"/>
              <a:ext cx="105812" cy="135437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7D9DFF-5654-BA59-6BB8-9E66D22BAD09}"/>
                </a:ext>
              </a:extLst>
            </p:cNvPr>
            <p:cNvSpPr/>
            <p:nvPr/>
          </p:nvSpPr>
          <p:spPr>
            <a:xfrm flipV="1">
              <a:off x="3492639" y="2973567"/>
              <a:ext cx="28216" cy="28096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3182054-12D3-18C0-4F29-1B3B04FAC88D}"/>
                </a:ext>
              </a:extLst>
            </p:cNvPr>
            <p:cNvSpPr/>
            <p:nvPr/>
          </p:nvSpPr>
          <p:spPr>
            <a:xfrm flipV="1">
              <a:off x="3506747" y="3183204"/>
              <a:ext cx="105812" cy="135437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37C504-E291-FEA0-1B11-FBC7B10439CE}"/>
                </a:ext>
              </a:extLst>
            </p:cNvPr>
            <p:cNvSpPr/>
            <p:nvPr/>
          </p:nvSpPr>
          <p:spPr>
            <a:xfrm flipV="1">
              <a:off x="3492639" y="3304593"/>
              <a:ext cx="28216" cy="28096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DEDCD58-E7D0-75B6-28FC-FF12710B2D41}"/>
                </a:ext>
              </a:extLst>
            </p:cNvPr>
            <p:cNvSpPr/>
            <p:nvPr/>
          </p:nvSpPr>
          <p:spPr>
            <a:xfrm flipV="1">
              <a:off x="1891351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43BA989-57AE-D2E9-3CEE-E5529AE2E153}"/>
                </a:ext>
              </a:extLst>
            </p:cNvPr>
            <p:cNvSpPr/>
            <p:nvPr/>
          </p:nvSpPr>
          <p:spPr>
            <a:xfrm flipV="1">
              <a:off x="1891351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D72C2B-3051-2EA0-4C63-625762DE1E4D}"/>
                </a:ext>
              </a:extLst>
            </p:cNvPr>
            <p:cNvSpPr/>
            <p:nvPr/>
          </p:nvSpPr>
          <p:spPr>
            <a:xfrm flipV="1">
              <a:off x="1891351" y="3869643"/>
              <a:ext cx="178837" cy="278345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948BCE-442C-2B32-87CA-1428C23F25FB}"/>
                </a:ext>
              </a:extLst>
            </p:cNvPr>
            <p:cNvSpPr/>
            <p:nvPr/>
          </p:nvSpPr>
          <p:spPr>
            <a:xfrm flipV="1">
              <a:off x="1849026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714DAF8-F5F8-DB77-557A-3A96A5C71E23}"/>
                </a:ext>
              </a:extLst>
            </p:cNvPr>
            <p:cNvSpPr/>
            <p:nvPr/>
          </p:nvSpPr>
          <p:spPr>
            <a:xfrm>
              <a:off x="1921555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E9263D-423B-02E7-F5AA-0A9919CD666A}"/>
                </a:ext>
              </a:extLst>
            </p:cNvPr>
            <p:cNvSpPr/>
            <p:nvPr/>
          </p:nvSpPr>
          <p:spPr>
            <a:xfrm flipV="1">
              <a:off x="1712514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7C2E82F-33BF-602F-7F3A-4EF436AD6500}"/>
                </a:ext>
              </a:extLst>
            </p:cNvPr>
            <p:cNvSpPr/>
            <p:nvPr/>
          </p:nvSpPr>
          <p:spPr>
            <a:xfrm flipV="1">
              <a:off x="2067655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795054C-00DC-796C-CD16-F270C665F5E9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6020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9AF3425-2699-CFBE-CACE-EFFD0E787B93}"/>
                </a:ext>
              </a:extLst>
            </p:cNvPr>
            <p:cNvSpPr/>
            <p:nvPr/>
          </p:nvSpPr>
          <p:spPr>
            <a:xfrm flipV="1">
              <a:off x="2135663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A3202E-8FFD-EF57-9673-6100C10BB7D1}"/>
                </a:ext>
              </a:extLst>
            </p:cNvPr>
            <p:cNvSpPr/>
            <p:nvPr/>
          </p:nvSpPr>
          <p:spPr>
            <a:xfrm flipV="1">
              <a:off x="2067655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66785B-57B4-FA89-0A96-45BE727A17EC}"/>
                </a:ext>
              </a:extLst>
            </p:cNvPr>
            <p:cNvSpPr/>
            <p:nvPr/>
          </p:nvSpPr>
          <p:spPr>
            <a:xfrm flipV="1">
              <a:off x="2053547" y="3690082"/>
              <a:ext cx="28216" cy="28096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96C4145-681B-106D-EA7B-529F0415211B}"/>
                </a:ext>
              </a:extLst>
            </p:cNvPr>
            <p:cNvSpPr/>
            <p:nvPr/>
          </p:nvSpPr>
          <p:spPr>
            <a:xfrm flipV="1">
              <a:off x="2067655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A0538C8-3EC4-EDD4-9B01-D5971F56D5EA}"/>
                </a:ext>
              </a:extLst>
            </p:cNvPr>
            <p:cNvSpPr/>
            <p:nvPr/>
          </p:nvSpPr>
          <p:spPr>
            <a:xfrm flipV="1">
              <a:off x="2053547" y="4021108"/>
              <a:ext cx="28216" cy="28096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A204FF7-652A-0C05-BE0B-FA60012D7AF0}"/>
                </a:ext>
              </a:extLst>
            </p:cNvPr>
            <p:cNvSpPr/>
            <p:nvPr/>
          </p:nvSpPr>
          <p:spPr>
            <a:xfrm flipV="1">
              <a:off x="2610922" y="3591249"/>
              <a:ext cx="176303" cy="181837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AA30E6-E928-E6A6-37A0-853CC3DDE85D}"/>
                </a:ext>
              </a:extLst>
            </p:cNvPr>
            <p:cNvSpPr/>
            <p:nvPr/>
          </p:nvSpPr>
          <p:spPr>
            <a:xfrm flipV="1">
              <a:off x="2610922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59BABF-6644-B352-8567-A10C1F05B7A9}"/>
                </a:ext>
              </a:extLst>
            </p:cNvPr>
            <p:cNvSpPr/>
            <p:nvPr/>
          </p:nvSpPr>
          <p:spPr>
            <a:xfrm flipV="1">
              <a:off x="2610922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CBAA43-52AC-EF99-59EE-0FD53FB43085}"/>
                </a:ext>
              </a:extLst>
            </p:cNvPr>
            <p:cNvSpPr/>
            <p:nvPr/>
          </p:nvSpPr>
          <p:spPr>
            <a:xfrm flipV="1">
              <a:off x="2568598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7FFC84-7E73-5060-33A7-73149D171229}"/>
                </a:ext>
              </a:extLst>
            </p:cNvPr>
            <p:cNvSpPr/>
            <p:nvPr/>
          </p:nvSpPr>
          <p:spPr>
            <a:xfrm>
              <a:off x="2641126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9E9137D-5474-CA45-B668-DA32DB6B3244}"/>
                </a:ext>
              </a:extLst>
            </p:cNvPr>
            <p:cNvSpPr/>
            <p:nvPr/>
          </p:nvSpPr>
          <p:spPr>
            <a:xfrm flipV="1">
              <a:off x="2432085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412B84B-0056-4E21-21F8-CA81CDF6ABD6}"/>
                </a:ext>
              </a:extLst>
            </p:cNvPr>
            <p:cNvSpPr/>
            <p:nvPr/>
          </p:nvSpPr>
          <p:spPr>
            <a:xfrm flipV="1">
              <a:off x="2787226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7448459-249D-1ABC-C910-B4F3A7A7DB4B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FA58D1A-8423-96A7-EAC3-067784A20E17}"/>
                </a:ext>
              </a:extLst>
            </p:cNvPr>
            <p:cNvSpPr/>
            <p:nvPr/>
          </p:nvSpPr>
          <p:spPr>
            <a:xfrm flipV="1">
              <a:off x="2855184" y="3839519"/>
              <a:ext cx="75558" cy="12663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F9E156-A071-9EFF-E3EF-644E6343BCCB}"/>
                </a:ext>
              </a:extLst>
            </p:cNvPr>
            <p:cNvSpPr/>
            <p:nvPr/>
          </p:nvSpPr>
          <p:spPr>
            <a:xfrm flipV="1">
              <a:off x="2787226" y="3704130"/>
              <a:ext cx="105762" cy="135388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DD3B008-CF5D-BAA4-8E84-F6E6EAF286EE}"/>
                </a:ext>
              </a:extLst>
            </p:cNvPr>
            <p:cNvSpPr/>
            <p:nvPr/>
          </p:nvSpPr>
          <p:spPr>
            <a:xfrm flipV="1">
              <a:off x="2773118" y="3690082"/>
              <a:ext cx="28166" cy="28096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956AC6-110C-E111-2214-F863418683EB}"/>
                </a:ext>
              </a:extLst>
            </p:cNvPr>
            <p:cNvSpPr/>
            <p:nvPr/>
          </p:nvSpPr>
          <p:spPr>
            <a:xfrm flipV="1">
              <a:off x="2787226" y="3899719"/>
              <a:ext cx="105762" cy="135437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5AA9402-D44A-A2EE-CE48-CDBF007C8E25}"/>
                </a:ext>
              </a:extLst>
            </p:cNvPr>
            <p:cNvSpPr/>
            <p:nvPr/>
          </p:nvSpPr>
          <p:spPr>
            <a:xfrm flipV="1">
              <a:off x="2773118" y="4021108"/>
              <a:ext cx="28166" cy="28096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37E547C-B1F4-DD72-5ECC-9E87F9475499}"/>
                </a:ext>
              </a:extLst>
            </p:cNvPr>
            <p:cNvSpPr/>
            <p:nvPr/>
          </p:nvSpPr>
          <p:spPr>
            <a:xfrm flipV="1">
              <a:off x="3330493" y="3591249"/>
              <a:ext cx="176253" cy="181837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71FA0A-041D-A7B8-1A2D-BC463CF10F3E}"/>
                </a:ext>
              </a:extLst>
            </p:cNvPr>
            <p:cNvSpPr/>
            <p:nvPr/>
          </p:nvSpPr>
          <p:spPr>
            <a:xfrm flipV="1">
              <a:off x="3330493" y="3731732"/>
              <a:ext cx="12717" cy="275822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0F66F23-0EAD-85CF-3A7C-F7145F4DA6F9}"/>
                </a:ext>
              </a:extLst>
            </p:cNvPr>
            <p:cNvSpPr/>
            <p:nvPr/>
          </p:nvSpPr>
          <p:spPr>
            <a:xfrm flipV="1">
              <a:off x="3330493" y="3869643"/>
              <a:ext cx="178787" cy="278345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3654ECC-57E5-700C-B3C5-7B74FB1010DC}"/>
                </a:ext>
              </a:extLst>
            </p:cNvPr>
            <p:cNvSpPr/>
            <p:nvPr/>
          </p:nvSpPr>
          <p:spPr>
            <a:xfrm flipV="1">
              <a:off x="3288169" y="3770563"/>
              <a:ext cx="12717" cy="198160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3E510B5-F1D8-AD3C-6804-E5D0483DBA0E}"/>
                </a:ext>
              </a:extLst>
            </p:cNvPr>
            <p:cNvSpPr/>
            <p:nvPr/>
          </p:nvSpPr>
          <p:spPr>
            <a:xfrm>
              <a:off x="3360697" y="3840755"/>
              <a:ext cx="64878" cy="57776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1A2C0D1-3E25-2C50-2DCD-91092F7751F5}"/>
                </a:ext>
              </a:extLst>
            </p:cNvPr>
            <p:cNvSpPr/>
            <p:nvPr/>
          </p:nvSpPr>
          <p:spPr>
            <a:xfrm flipV="1">
              <a:off x="3151656" y="3966201"/>
              <a:ext cx="136512" cy="12663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83FEA47-3760-E91A-2EDA-9AE6CE01E74B}"/>
                </a:ext>
              </a:extLst>
            </p:cNvPr>
            <p:cNvSpPr/>
            <p:nvPr/>
          </p:nvSpPr>
          <p:spPr>
            <a:xfrm flipV="1">
              <a:off x="3506747" y="3869643"/>
              <a:ext cx="12717" cy="275822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9702485-4A06-80B2-97AB-806E1D3CF204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6020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8EA1CFA-F246-1D0B-090F-6607A52CD30E}"/>
                </a:ext>
              </a:extLst>
            </p:cNvPr>
            <p:cNvSpPr/>
            <p:nvPr/>
          </p:nvSpPr>
          <p:spPr>
            <a:xfrm flipV="1">
              <a:off x="3574755" y="3839519"/>
              <a:ext cx="75558" cy="12663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ABD37E-BF93-6CB8-195A-06DD69353E0F}"/>
                </a:ext>
              </a:extLst>
            </p:cNvPr>
            <p:cNvSpPr/>
            <p:nvPr/>
          </p:nvSpPr>
          <p:spPr>
            <a:xfrm flipV="1">
              <a:off x="3506747" y="3704130"/>
              <a:ext cx="105812" cy="135388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55C5651-40D7-D441-E4BA-170BE49B8D7E}"/>
                </a:ext>
              </a:extLst>
            </p:cNvPr>
            <p:cNvSpPr/>
            <p:nvPr/>
          </p:nvSpPr>
          <p:spPr>
            <a:xfrm flipV="1">
              <a:off x="3492639" y="3690082"/>
              <a:ext cx="28216" cy="28096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943B38-544A-DC4B-A1D0-013091D49A0C}"/>
                </a:ext>
              </a:extLst>
            </p:cNvPr>
            <p:cNvSpPr/>
            <p:nvPr/>
          </p:nvSpPr>
          <p:spPr>
            <a:xfrm flipV="1">
              <a:off x="3506747" y="3899719"/>
              <a:ext cx="105812" cy="135437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874CAB-EC04-50A3-ABD3-5F01B208348F}"/>
                </a:ext>
              </a:extLst>
            </p:cNvPr>
            <p:cNvSpPr/>
            <p:nvPr/>
          </p:nvSpPr>
          <p:spPr>
            <a:xfrm flipV="1">
              <a:off x="3492639" y="4021108"/>
              <a:ext cx="28216" cy="28096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47D8C-8BDB-4F17-1E96-579186C05C27}"/>
                </a:ext>
              </a:extLst>
            </p:cNvPr>
            <p:cNvSpPr/>
            <p:nvPr/>
          </p:nvSpPr>
          <p:spPr>
            <a:xfrm flipV="1">
              <a:off x="2067655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4A62F77-C1FC-E604-FA74-4E6C9C923103}"/>
                </a:ext>
              </a:extLst>
            </p:cNvPr>
            <p:cNvSpPr/>
            <p:nvPr/>
          </p:nvSpPr>
          <p:spPr>
            <a:xfrm flipV="1">
              <a:off x="2787226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6ADECA9-527D-F8D7-3A06-219F8D81D709}"/>
                </a:ext>
              </a:extLst>
            </p:cNvPr>
            <p:cNvSpPr/>
            <p:nvPr/>
          </p:nvSpPr>
          <p:spPr>
            <a:xfrm flipV="1">
              <a:off x="3506747" y="3429000"/>
              <a:ext cx="12717" cy="164771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EAB0AAB-607E-43C1-67BF-193B4204E234}"/>
                </a:ext>
              </a:extLst>
            </p:cNvPr>
            <p:cNvSpPr/>
            <p:nvPr/>
          </p:nvSpPr>
          <p:spPr>
            <a:xfrm flipV="1">
              <a:off x="2067655" y="2865351"/>
              <a:ext cx="1439092" cy="12663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831E2A1-1497-F01F-DE37-C9996463698F}"/>
                </a:ext>
              </a:extLst>
            </p:cNvPr>
            <p:cNvSpPr/>
            <p:nvPr/>
          </p:nvSpPr>
          <p:spPr>
            <a:xfrm flipV="1">
              <a:off x="2067655" y="4133561"/>
              <a:ext cx="1439092" cy="12663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048E4D-A134-C04D-E87C-33579D75B6FB}"/>
                </a:ext>
              </a:extLst>
            </p:cNvPr>
            <p:cNvSpPr/>
            <p:nvPr/>
          </p:nvSpPr>
          <p:spPr>
            <a:xfrm flipV="1">
              <a:off x="1080743" y="2877255"/>
              <a:ext cx="986912" cy="1268209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28E0DD3-0A55-9A39-784A-A4A19B034AD4}"/>
                </a:ext>
              </a:extLst>
            </p:cNvPr>
            <p:cNvSpPr/>
            <p:nvPr/>
          </p:nvSpPr>
          <p:spPr>
            <a:xfrm flipV="1">
              <a:off x="929650" y="3429024"/>
              <a:ext cx="302185" cy="150426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DB5A343-D0C7-1AFB-15B3-D6685BFCD9D1}"/>
                </a:ext>
              </a:extLst>
            </p:cNvPr>
            <p:cNvSpPr/>
            <p:nvPr/>
          </p:nvSpPr>
          <p:spPr>
            <a:xfrm flipV="1">
              <a:off x="1527964" y="2877256"/>
              <a:ext cx="539690" cy="1268209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3FFA1E5-880C-5075-83AD-0D26D24AF9A9}"/>
                </a:ext>
              </a:extLst>
            </p:cNvPr>
            <p:cNvSpPr/>
            <p:nvPr/>
          </p:nvSpPr>
          <p:spPr>
            <a:xfrm flipV="1">
              <a:off x="1376847" y="3454079"/>
              <a:ext cx="302234" cy="100317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E73F75-82D6-7395-A76F-16CCD276DFE9}"/>
                </a:ext>
              </a:extLst>
            </p:cNvPr>
            <p:cNvSpPr/>
            <p:nvPr/>
          </p:nvSpPr>
          <p:spPr>
            <a:xfrm flipV="1">
              <a:off x="3506747" y="3429000"/>
              <a:ext cx="719571" cy="179116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84064E-CDB8-4C8B-4011-F90400676CD4}"/>
                </a:ext>
              </a:extLst>
            </p:cNvPr>
            <p:cNvSpPr/>
            <p:nvPr/>
          </p:nvSpPr>
          <p:spPr>
            <a:xfrm flipV="1">
              <a:off x="2787226" y="3429000"/>
              <a:ext cx="1439092" cy="89533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AC7906C-A6AE-EEA2-9093-6C310F9953FA}"/>
                </a:ext>
              </a:extLst>
            </p:cNvPr>
            <p:cNvSpPr/>
            <p:nvPr/>
          </p:nvSpPr>
          <p:spPr>
            <a:xfrm flipV="1">
              <a:off x="2067655" y="3429000"/>
              <a:ext cx="2158663" cy="12663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9C5D899-9BF9-F3A1-D4D9-644DCC468E32}"/>
                </a:ext>
              </a:extLst>
            </p:cNvPr>
            <p:cNvSpPr/>
            <p:nvPr/>
          </p:nvSpPr>
          <p:spPr>
            <a:xfrm flipV="1">
              <a:off x="2053547" y="3423878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FA92C50-5463-DF2B-FBEA-FFF4A2BCFF5A}"/>
                </a:ext>
              </a:extLst>
            </p:cNvPr>
            <p:cNvSpPr/>
            <p:nvPr/>
          </p:nvSpPr>
          <p:spPr>
            <a:xfrm flipV="1">
              <a:off x="2771727" y="350611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8EA4EC-28F5-1ECC-9ABB-EB6E3FEAC898}"/>
                </a:ext>
              </a:extLst>
            </p:cNvPr>
            <p:cNvSpPr/>
            <p:nvPr/>
          </p:nvSpPr>
          <p:spPr>
            <a:xfrm flipV="1">
              <a:off x="3491298" y="3592453"/>
              <a:ext cx="28216" cy="28096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B0A89A42-E4EE-EC47-098E-1D8ECB924E07}"/>
              </a:ext>
            </a:extLst>
          </p:cNvPr>
          <p:cNvSpPr/>
          <p:nvPr/>
        </p:nvSpPr>
        <p:spPr>
          <a:xfrm flipV="1">
            <a:off x="970520" y="2034696"/>
            <a:ext cx="89602" cy="89219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8572DAA0-4A72-1370-42C0-40F4FB667AD0}"/>
              </a:ext>
            </a:extLst>
          </p:cNvPr>
          <p:cNvSpPr/>
          <p:nvPr/>
        </p:nvSpPr>
        <p:spPr>
          <a:xfrm flipV="1">
            <a:off x="963919" y="3517781"/>
            <a:ext cx="89602" cy="89219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8AE6FEB-BAD5-4236-2C9E-A95AF5EA16D1}"/>
              </a:ext>
            </a:extLst>
          </p:cNvPr>
          <p:cNvGrpSpPr/>
          <p:nvPr/>
        </p:nvGrpSpPr>
        <p:grpSpPr>
          <a:xfrm>
            <a:off x="354675" y="2013368"/>
            <a:ext cx="3866262" cy="3313403"/>
            <a:chOff x="354675" y="2013368"/>
            <a:chExt cx="3866262" cy="3313403"/>
          </a:xfrm>
        </p:grpSpPr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1F7FA01-5417-EDF0-30A4-396DFD616EBB}"/>
                </a:ext>
              </a:extLst>
            </p:cNvPr>
            <p:cNvSpPr/>
            <p:nvPr/>
          </p:nvSpPr>
          <p:spPr>
            <a:xfrm flipV="1">
              <a:off x="1451965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496677E-3E67-B7DA-02DC-E0962454DCEB}"/>
                </a:ext>
              </a:extLst>
            </p:cNvPr>
            <p:cNvSpPr/>
            <p:nvPr/>
          </p:nvSpPr>
          <p:spPr>
            <a:xfrm flipV="1">
              <a:off x="145196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7132945-2459-7643-5C32-9E822652AA29}"/>
                </a:ext>
              </a:extLst>
            </p:cNvPr>
            <p:cNvSpPr/>
            <p:nvPr/>
          </p:nvSpPr>
          <p:spPr>
            <a:xfrm flipV="1">
              <a:off x="1451964" y="4099276"/>
              <a:ext cx="212078" cy="330140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3256CCC-AF0E-D504-0F72-FC7EFC64CDCF}"/>
                </a:ext>
              </a:extLst>
            </p:cNvPr>
            <p:cNvSpPr/>
            <p:nvPr/>
          </p:nvSpPr>
          <p:spPr>
            <a:xfrm flipV="1">
              <a:off x="140177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685B3B-8562-0675-F439-9DA50E105CEA}"/>
                </a:ext>
              </a:extLst>
            </p:cNvPr>
            <p:cNvSpPr/>
            <p:nvPr/>
          </p:nvSpPr>
          <p:spPr>
            <a:xfrm>
              <a:off x="148778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5715DB-88FA-4F20-FF97-D1EE58B8B951}"/>
                </a:ext>
              </a:extLst>
            </p:cNvPr>
            <p:cNvSpPr/>
            <p:nvPr/>
          </p:nvSpPr>
          <p:spPr>
            <a:xfrm flipV="1">
              <a:off x="1239887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959FCBE1-F229-2072-BF71-A9D8C4F3B077}"/>
                </a:ext>
              </a:extLst>
            </p:cNvPr>
            <p:cNvSpPr/>
            <p:nvPr/>
          </p:nvSpPr>
          <p:spPr>
            <a:xfrm flipV="1">
              <a:off x="166103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BBAC5C5-1D22-66A4-75B4-668B268CA343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71331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CBE9416-A7E9-16DD-87B8-1E8826305B1E}"/>
                </a:ext>
              </a:extLst>
            </p:cNvPr>
            <p:cNvSpPr/>
            <p:nvPr/>
          </p:nvSpPr>
          <p:spPr>
            <a:xfrm flipV="1">
              <a:off x="1741688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731534-88CA-0755-081B-2AFF3AC0C845}"/>
                </a:ext>
              </a:extLst>
            </p:cNvPr>
            <p:cNvSpPr/>
            <p:nvPr/>
          </p:nvSpPr>
          <p:spPr>
            <a:xfrm flipV="1">
              <a:off x="1661039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0F4593E-B763-45F8-597D-486E1281A34D}"/>
                </a:ext>
              </a:extLst>
            </p:cNvPr>
            <p:cNvSpPr/>
            <p:nvPr/>
          </p:nvSpPr>
          <p:spPr>
            <a:xfrm flipV="1">
              <a:off x="1644308" y="3886340"/>
              <a:ext cx="33461" cy="33318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680D3B-0627-82FA-B355-204BD80F0299}"/>
                </a:ext>
              </a:extLst>
            </p:cNvPr>
            <p:cNvSpPr/>
            <p:nvPr/>
          </p:nvSpPr>
          <p:spPr>
            <a:xfrm flipV="1">
              <a:off x="1661039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C5309A1-94FB-518B-33A2-1F6A7DA412DB}"/>
                </a:ext>
              </a:extLst>
            </p:cNvPr>
            <p:cNvSpPr/>
            <p:nvPr/>
          </p:nvSpPr>
          <p:spPr>
            <a:xfrm flipV="1">
              <a:off x="1644308" y="4278895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A76D27-3432-F7EA-4D47-0579835CF49B}"/>
                </a:ext>
              </a:extLst>
            </p:cNvPr>
            <p:cNvSpPr/>
            <p:nvPr/>
          </p:nvSpPr>
          <p:spPr>
            <a:xfrm flipV="1">
              <a:off x="2305284" y="3769196"/>
              <a:ext cx="209073" cy="21557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3EF2ED9-CB78-291A-DA94-9FEDEF2E97B6}"/>
                </a:ext>
              </a:extLst>
            </p:cNvPr>
            <p:cNvSpPr/>
            <p:nvPr/>
          </p:nvSpPr>
          <p:spPr>
            <a:xfrm flipV="1">
              <a:off x="2305284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96930B5-46C2-39A1-DDF8-8263BEAA0739}"/>
                </a:ext>
              </a:extLst>
            </p:cNvPr>
            <p:cNvSpPr/>
            <p:nvPr/>
          </p:nvSpPr>
          <p:spPr>
            <a:xfrm flipV="1">
              <a:off x="2305284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79 w 178787"/>
                <a:gd name="connsiteY3" fmla="*/ 181956 h 278394"/>
                <a:gd name="connsiteX4" fmla="*/ 17647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7C1CAA8-5612-E92E-97BF-7D9D90870F5F}"/>
                </a:ext>
              </a:extLst>
            </p:cNvPr>
            <p:cNvSpPr/>
            <p:nvPr/>
          </p:nvSpPr>
          <p:spPr>
            <a:xfrm flipV="1">
              <a:off x="2255093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A55785-8460-01C5-E35A-250C920FCCB3}"/>
                </a:ext>
              </a:extLst>
            </p:cNvPr>
            <p:cNvSpPr/>
            <p:nvPr/>
          </p:nvSpPr>
          <p:spPr>
            <a:xfrm>
              <a:off x="2341102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66A323-2EDB-E1FA-5428-99770741F672}"/>
                </a:ext>
              </a:extLst>
            </p:cNvPr>
            <p:cNvSpPr/>
            <p:nvPr/>
          </p:nvSpPr>
          <p:spPr>
            <a:xfrm flipV="1">
              <a:off x="2093206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4051457-F6FF-5CED-DBC0-345DCC3EBC53}"/>
                </a:ext>
              </a:extLst>
            </p:cNvPr>
            <p:cNvSpPr/>
            <p:nvPr/>
          </p:nvSpPr>
          <p:spPr>
            <a:xfrm flipV="1">
              <a:off x="2514358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1793BCE-C4DD-E0C6-B023-0837B815B54E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F065F36-6215-822E-EA6C-ACA06E7F0F0F}"/>
                </a:ext>
              </a:extLst>
            </p:cNvPr>
            <p:cNvSpPr/>
            <p:nvPr/>
          </p:nvSpPr>
          <p:spPr>
            <a:xfrm flipV="1">
              <a:off x="2594947" y="4063611"/>
              <a:ext cx="89603" cy="15016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85A4E232-7C6D-BE64-8AF7-DC1BC7844C4B}"/>
                </a:ext>
              </a:extLst>
            </p:cNvPr>
            <p:cNvSpPr/>
            <p:nvPr/>
          </p:nvSpPr>
          <p:spPr>
            <a:xfrm flipV="1">
              <a:off x="2514358" y="3903000"/>
              <a:ext cx="125421" cy="160611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11ABAD3-C09A-B836-A42F-FA40423708FE}"/>
                </a:ext>
              </a:extLst>
            </p:cNvPr>
            <p:cNvSpPr/>
            <p:nvPr/>
          </p:nvSpPr>
          <p:spPr>
            <a:xfrm flipV="1">
              <a:off x="2497628" y="3886340"/>
              <a:ext cx="33401" cy="33318"/>
            </a:xfrm>
            <a:custGeom>
              <a:avLst/>
              <a:gdLst>
                <a:gd name="connsiteX0" fmla="*/ 28342 w 28166"/>
                <a:gd name="connsiteY0" fmla="*/ 14119 h 28096"/>
                <a:gd name="connsiteX1" fmla="*/ 14283 w 28166"/>
                <a:gd name="connsiteY1" fmla="*/ 28167 h 28096"/>
                <a:gd name="connsiteX2" fmla="*/ 175 w 28166"/>
                <a:gd name="connsiteY2" fmla="*/ 14119 h 28096"/>
                <a:gd name="connsiteX3" fmla="*/ 14283 w 28166"/>
                <a:gd name="connsiteY3" fmla="*/ 71 h 28096"/>
                <a:gd name="connsiteX4" fmla="*/ 28342 w 2816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19"/>
                  </a:moveTo>
                  <a:cubicBezTo>
                    <a:pt x="28342" y="21885"/>
                    <a:pt x="2203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33" y="71"/>
                    <a:pt x="28342" y="6353"/>
                    <a:pt x="2834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F8398BD-D587-4FCC-AC93-E5434622D336}"/>
                </a:ext>
              </a:extLst>
            </p:cNvPr>
            <p:cNvSpPr/>
            <p:nvPr/>
          </p:nvSpPr>
          <p:spPr>
            <a:xfrm flipV="1">
              <a:off x="2514358" y="4134943"/>
              <a:ext cx="125421" cy="160611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28D7C03-F86A-38C2-B1CE-FCF68E69142B}"/>
                </a:ext>
              </a:extLst>
            </p:cNvPr>
            <p:cNvSpPr/>
            <p:nvPr/>
          </p:nvSpPr>
          <p:spPr>
            <a:xfrm flipV="1">
              <a:off x="2497628" y="4278895"/>
              <a:ext cx="33401" cy="33318"/>
            </a:xfrm>
            <a:custGeom>
              <a:avLst/>
              <a:gdLst>
                <a:gd name="connsiteX0" fmla="*/ 28342 w 28166"/>
                <a:gd name="connsiteY0" fmla="*/ 14171 h 28096"/>
                <a:gd name="connsiteX1" fmla="*/ 14283 w 28166"/>
                <a:gd name="connsiteY1" fmla="*/ 28220 h 28096"/>
                <a:gd name="connsiteX2" fmla="*/ 175 w 28166"/>
                <a:gd name="connsiteY2" fmla="*/ 14171 h 28096"/>
                <a:gd name="connsiteX3" fmla="*/ 14283 w 28166"/>
                <a:gd name="connsiteY3" fmla="*/ 123 h 28096"/>
                <a:gd name="connsiteX4" fmla="*/ 28342 w 2816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171"/>
                  </a:moveTo>
                  <a:cubicBezTo>
                    <a:pt x="28342" y="21938"/>
                    <a:pt x="2203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33" y="123"/>
                    <a:pt x="28342" y="6405"/>
                    <a:pt x="2834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D7EC2561-5C62-17A3-236B-F8A1FF8A692F}"/>
                </a:ext>
              </a:extLst>
            </p:cNvPr>
            <p:cNvSpPr/>
            <p:nvPr/>
          </p:nvSpPr>
          <p:spPr>
            <a:xfrm flipV="1">
              <a:off x="3158603" y="3769196"/>
              <a:ext cx="209014" cy="215576"/>
            </a:xfrm>
            <a:custGeom>
              <a:avLst/>
              <a:gdLst>
                <a:gd name="connsiteX0" fmla="*/ 176429 w 176253"/>
                <a:gd name="connsiteY0" fmla="*/ 181855 h 181787"/>
                <a:gd name="connsiteX1" fmla="*/ 176429 w 176253"/>
                <a:gd name="connsiteY1" fmla="*/ 67 h 181787"/>
                <a:gd name="connsiteX2" fmla="*/ 175 w 17625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787">
                  <a:moveTo>
                    <a:pt x="176429" y="181855"/>
                  </a:moveTo>
                  <a:lnTo>
                    <a:pt x="17642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68F184D-565A-31B7-872A-099425FD43F8}"/>
                </a:ext>
              </a:extLst>
            </p:cNvPr>
            <p:cNvSpPr/>
            <p:nvPr/>
          </p:nvSpPr>
          <p:spPr>
            <a:xfrm flipV="1">
              <a:off x="3158602" y="3935732"/>
              <a:ext cx="15081" cy="327089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7403EC2-0565-3649-6BD2-9562DF482610}"/>
                </a:ext>
              </a:extLst>
            </p:cNvPr>
            <p:cNvSpPr/>
            <p:nvPr/>
          </p:nvSpPr>
          <p:spPr>
            <a:xfrm flipV="1">
              <a:off x="3158602" y="4099276"/>
              <a:ext cx="212019" cy="330140"/>
            </a:xfrm>
            <a:custGeom>
              <a:avLst/>
              <a:gdLst>
                <a:gd name="connsiteX0" fmla="*/ 175 w 178787"/>
                <a:gd name="connsiteY0" fmla="*/ 278514 h 278394"/>
                <a:gd name="connsiteX1" fmla="*/ 178962 w 178787"/>
                <a:gd name="connsiteY1" fmla="*/ 278514 h 278394"/>
                <a:gd name="connsiteX2" fmla="*/ 175 w 178787"/>
                <a:gd name="connsiteY2" fmla="*/ 181956 h 278394"/>
                <a:gd name="connsiteX3" fmla="*/ 176429 w 178787"/>
                <a:gd name="connsiteY3" fmla="*/ 181956 h 278394"/>
                <a:gd name="connsiteX4" fmla="*/ 176429 w 17878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94">
                  <a:moveTo>
                    <a:pt x="175" y="278514"/>
                  </a:moveTo>
                  <a:lnTo>
                    <a:pt x="178962" y="278514"/>
                  </a:lnTo>
                  <a:moveTo>
                    <a:pt x="175" y="181956"/>
                  </a:moveTo>
                  <a:lnTo>
                    <a:pt x="176429" y="181956"/>
                  </a:lnTo>
                  <a:lnTo>
                    <a:pt x="17642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CF892D4-CC81-2D54-9AD1-A305139ADF30}"/>
                </a:ext>
              </a:extLst>
            </p:cNvPr>
            <p:cNvSpPr/>
            <p:nvPr/>
          </p:nvSpPr>
          <p:spPr>
            <a:xfrm flipV="1">
              <a:off x="3108411" y="3981780"/>
              <a:ext cx="15081" cy="234993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0DE46E1C-9B15-363C-8936-AD8D31441767}"/>
                </a:ext>
              </a:extLst>
            </p:cNvPr>
            <p:cNvSpPr/>
            <p:nvPr/>
          </p:nvSpPr>
          <p:spPr>
            <a:xfrm>
              <a:off x="3194420" y="4065020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C4F68DF-3217-CC0C-B219-5E45579A3C55}"/>
                </a:ext>
              </a:extLst>
            </p:cNvPr>
            <p:cNvSpPr/>
            <p:nvPr/>
          </p:nvSpPr>
          <p:spPr>
            <a:xfrm flipV="1">
              <a:off x="2946525" y="4213783"/>
              <a:ext cx="161886" cy="15016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45B5DE-491B-F09B-EB01-3864AA10AD48}"/>
                </a:ext>
              </a:extLst>
            </p:cNvPr>
            <p:cNvSpPr/>
            <p:nvPr/>
          </p:nvSpPr>
          <p:spPr>
            <a:xfrm flipV="1">
              <a:off x="3367617" y="4099277"/>
              <a:ext cx="15081" cy="327148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54147FB-F8E6-4AE3-9AF4-D48D0349BA46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71331"/>
            </a:xfrm>
            <a:custGeom>
              <a:avLst/>
              <a:gdLst>
                <a:gd name="connsiteX0" fmla="*/ 37979 w 75558"/>
                <a:gd name="connsiteY0" fmla="*/ 60248 h 60150"/>
                <a:gd name="connsiteX1" fmla="*/ 175 w 75558"/>
                <a:gd name="connsiteY1" fmla="*/ 97 h 60150"/>
                <a:gd name="connsiteX2" fmla="*/ 75733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79" y="60248"/>
                  </a:moveTo>
                  <a:lnTo>
                    <a:pt x="175" y="97"/>
                  </a:lnTo>
                  <a:lnTo>
                    <a:pt x="75733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86E72F5-0B7F-51E1-AEBF-AF58667B77AA}"/>
                </a:ext>
              </a:extLst>
            </p:cNvPr>
            <p:cNvSpPr/>
            <p:nvPr/>
          </p:nvSpPr>
          <p:spPr>
            <a:xfrm flipV="1">
              <a:off x="3448267" y="4063611"/>
              <a:ext cx="89603" cy="15016"/>
            </a:xfrm>
            <a:custGeom>
              <a:avLst/>
              <a:gdLst>
                <a:gd name="connsiteX0" fmla="*/ 75733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5FEE35D-8F78-6053-62B0-CBA772EA29B4}"/>
                </a:ext>
              </a:extLst>
            </p:cNvPr>
            <p:cNvSpPr/>
            <p:nvPr/>
          </p:nvSpPr>
          <p:spPr>
            <a:xfrm flipV="1">
              <a:off x="3367617" y="3903000"/>
              <a:ext cx="125480" cy="160611"/>
            </a:xfrm>
            <a:custGeom>
              <a:avLst/>
              <a:gdLst>
                <a:gd name="connsiteX0" fmla="*/ 175 w 105812"/>
                <a:gd name="connsiteY0" fmla="*/ 135519 h 135437"/>
                <a:gd name="connsiteX1" fmla="*/ 105987 w 105812"/>
                <a:gd name="connsiteY1" fmla="*/ 135519 h 135437"/>
                <a:gd name="connsiteX2" fmla="*/ 105987 w 10581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35519"/>
                  </a:moveTo>
                  <a:lnTo>
                    <a:pt x="105987" y="135519"/>
                  </a:lnTo>
                  <a:lnTo>
                    <a:pt x="10598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B91FD2-9DE3-955E-24DA-BE7491A16320}"/>
                </a:ext>
              </a:extLst>
            </p:cNvPr>
            <p:cNvSpPr/>
            <p:nvPr/>
          </p:nvSpPr>
          <p:spPr>
            <a:xfrm flipV="1">
              <a:off x="3350886" y="3886340"/>
              <a:ext cx="33461" cy="33318"/>
            </a:xfrm>
            <a:custGeom>
              <a:avLst/>
              <a:gdLst>
                <a:gd name="connsiteX0" fmla="*/ 28391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1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19"/>
                  </a:moveTo>
                  <a:cubicBezTo>
                    <a:pt x="28391" y="21885"/>
                    <a:pt x="22082" y="28167"/>
                    <a:pt x="14283" y="28167"/>
                  </a:cubicBezTo>
                  <a:cubicBezTo>
                    <a:pt x="6534" y="28167"/>
                    <a:pt x="175" y="21885"/>
                    <a:pt x="175" y="14119"/>
                  </a:cubicBezTo>
                  <a:cubicBezTo>
                    <a:pt x="175" y="6353"/>
                    <a:pt x="6534" y="71"/>
                    <a:pt x="14283" y="71"/>
                  </a:cubicBezTo>
                  <a:cubicBezTo>
                    <a:pt x="22082" y="71"/>
                    <a:pt x="28391" y="6353"/>
                    <a:pt x="28391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35ABD19-6EF5-C6CB-2094-E4925AFE61D2}"/>
                </a:ext>
              </a:extLst>
            </p:cNvPr>
            <p:cNvSpPr/>
            <p:nvPr/>
          </p:nvSpPr>
          <p:spPr>
            <a:xfrm flipV="1">
              <a:off x="3367617" y="4134943"/>
              <a:ext cx="125480" cy="160611"/>
            </a:xfrm>
            <a:custGeom>
              <a:avLst/>
              <a:gdLst>
                <a:gd name="connsiteX0" fmla="*/ 175 w 105812"/>
                <a:gd name="connsiteY0" fmla="*/ 112 h 135437"/>
                <a:gd name="connsiteX1" fmla="*/ 105987 w 105812"/>
                <a:gd name="connsiteY1" fmla="*/ 112 h 135437"/>
                <a:gd name="connsiteX2" fmla="*/ 105987 w 10581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112"/>
                  </a:moveTo>
                  <a:lnTo>
                    <a:pt x="105987" y="112"/>
                  </a:lnTo>
                  <a:lnTo>
                    <a:pt x="10598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AF5EE0-E3A0-4F4E-33C1-F67AD98D9502}"/>
                </a:ext>
              </a:extLst>
            </p:cNvPr>
            <p:cNvSpPr/>
            <p:nvPr/>
          </p:nvSpPr>
          <p:spPr>
            <a:xfrm flipV="1">
              <a:off x="3350886" y="4278895"/>
              <a:ext cx="33461" cy="33318"/>
            </a:xfrm>
            <a:custGeom>
              <a:avLst/>
              <a:gdLst>
                <a:gd name="connsiteX0" fmla="*/ 28391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1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171"/>
                  </a:moveTo>
                  <a:cubicBezTo>
                    <a:pt x="28391" y="21938"/>
                    <a:pt x="22082" y="28220"/>
                    <a:pt x="14283" y="28220"/>
                  </a:cubicBezTo>
                  <a:cubicBezTo>
                    <a:pt x="6534" y="28220"/>
                    <a:pt x="175" y="21938"/>
                    <a:pt x="175" y="14171"/>
                  </a:cubicBezTo>
                  <a:cubicBezTo>
                    <a:pt x="175" y="6405"/>
                    <a:pt x="6534" y="123"/>
                    <a:pt x="14283" y="123"/>
                  </a:cubicBezTo>
                  <a:cubicBezTo>
                    <a:pt x="22082" y="123"/>
                    <a:pt x="28391" y="6405"/>
                    <a:pt x="28391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DBAFCB6-31C9-AFCA-4AA9-A18480164FA6}"/>
                </a:ext>
              </a:extLst>
            </p:cNvPr>
            <p:cNvSpPr/>
            <p:nvPr/>
          </p:nvSpPr>
          <p:spPr>
            <a:xfrm flipV="1">
              <a:off x="1451965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B5A1FB8-146F-6289-E80A-01874EEE9E59}"/>
                </a:ext>
              </a:extLst>
            </p:cNvPr>
            <p:cNvSpPr/>
            <p:nvPr/>
          </p:nvSpPr>
          <p:spPr>
            <a:xfrm flipV="1">
              <a:off x="145196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19849C6-742F-5CCB-B750-7506D6893A2E}"/>
                </a:ext>
              </a:extLst>
            </p:cNvPr>
            <p:cNvSpPr/>
            <p:nvPr/>
          </p:nvSpPr>
          <p:spPr>
            <a:xfrm flipV="1">
              <a:off x="1451964" y="4948971"/>
              <a:ext cx="212078" cy="330082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63050DE-F274-32FB-2CBD-CC92BAFF498B}"/>
                </a:ext>
              </a:extLst>
            </p:cNvPr>
            <p:cNvSpPr/>
            <p:nvPr/>
          </p:nvSpPr>
          <p:spPr>
            <a:xfrm flipV="1">
              <a:off x="140177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8219358-AB60-08C8-1856-7747B69C75B9}"/>
                </a:ext>
              </a:extLst>
            </p:cNvPr>
            <p:cNvSpPr/>
            <p:nvPr/>
          </p:nvSpPr>
          <p:spPr>
            <a:xfrm>
              <a:off x="148778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3964D89-557F-950D-5837-EB60DF669943}"/>
                </a:ext>
              </a:extLst>
            </p:cNvPr>
            <p:cNvSpPr/>
            <p:nvPr/>
          </p:nvSpPr>
          <p:spPr>
            <a:xfrm flipV="1">
              <a:off x="1239887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5A48360-06BD-A5FC-7D2D-41B2774FA3C0}"/>
                </a:ext>
              </a:extLst>
            </p:cNvPr>
            <p:cNvSpPr/>
            <p:nvPr/>
          </p:nvSpPr>
          <p:spPr>
            <a:xfrm flipV="1">
              <a:off x="166103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AC35E64-706A-698D-5B10-A4F339B12274}"/>
                </a:ext>
              </a:extLst>
            </p:cNvPr>
            <p:cNvSpPr/>
            <p:nvPr/>
          </p:nvSpPr>
          <p:spPr>
            <a:xfrm flipV="1">
              <a:off x="1741688" y="4913248"/>
              <a:ext cx="89603" cy="71390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E4CB947-EB2C-4FB6-35FB-39C324CEB195}"/>
                </a:ext>
              </a:extLst>
            </p:cNvPr>
            <p:cNvSpPr/>
            <p:nvPr/>
          </p:nvSpPr>
          <p:spPr>
            <a:xfrm flipV="1">
              <a:off x="1741688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67A5D2EB-07F4-9167-9ED8-27140CCA02EF}"/>
                </a:ext>
              </a:extLst>
            </p:cNvPr>
            <p:cNvSpPr/>
            <p:nvPr/>
          </p:nvSpPr>
          <p:spPr>
            <a:xfrm flipV="1">
              <a:off x="1661039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9DD6C0C-3A36-BD91-161D-7D65F151EBDA}"/>
                </a:ext>
              </a:extLst>
            </p:cNvPr>
            <p:cNvSpPr/>
            <p:nvPr/>
          </p:nvSpPr>
          <p:spPr>
            <a:xfrm flipV="1">
              <a:off x="1644308" y="4736035"/>
              <a:ext cx="33461" cy="33318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71AC6F-2776-5585-7B71-9EAC42708423}"/>
                </a:ext>
              </a:extLst>
            </p:cNvPr>
            <p:cNvSpPr/>
            <p:nvPr/>
          </p:nvSpPr>
          <p:spPr>
            <a:xfrm flipV="1">
              <a:off x="1661039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052E41-0A8A-C08B-3B12-BFE2C9B5E10F}"/>
                </a:ext>
              </a:extLst>
            </p:cNvPr>
            <p:cNvSpPr/>
            <p:nvPr/>
          </p:nvSpPr>
          <p:spPr>
            <a:xfrm flipV="1">
              <a:off x="1644308" y="5128590"/>
              <a:ext cx="33461" cy="33318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498B282-27BF-8CA2-544D-E631BD4FD6B3}"/>
                </a:ext>
              </a:extLst>
            </p:cNvPr>
            <p:cNvSpPr/>
            <p:nvPr/>
          </p:nvSpPr>
          <p:spPr>
            <a:xfrm flipV="1">
              <a:off x="2305284" y="4618831"/>
              <a:ext cx="209073" cy="215636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9257617-AC16-88D8-38FB-6F544F87DA42}"/>
                </a:ext>
              </a:extLst>
            </p:cNvPr>
            <p:cNvSpPr/>
            <p:nvPr/>
          </p:nvSpPr>
          <p:spPr>
            <a:xfrm flipV="1">
              <a:off x="2305284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E38A36-0265-FBEC-C0CB-A29BAA9868C5}"/>
                </a:ext>
              </a:extLst>
            </p:cNvPr>
            <p:cNvSpPr/>
            <p:nvPr/>
          </p:nvSpPr>
          <p:spPr>
            <a:xfrm flipV="1">
              <a:off x="2305284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79 w 178787"/>
                <a:gd name="connsiteY3" fmla="*/ 182020 h 278345"/>
                <a:gd name="connsiteX4" fmla="*/ 17647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45D797A-FDDB-14CA-29D0-EB0FB97B5F2D}"/>
                </a:ext>
              </a:extLst>
            </p:cNvPr>
            <p:cNvSpPr/>
            <p:nvPr/>
          </p:nvSpPr>
          <p:spPr>
            <a:xfrm flipV="1">
              <a:off x="2255093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9E3CC83-AF9F-A72D-2B48-D2842B7F50C3}"/>
                </a:ext>
              </a:extLst>
            </p:cNvPr>
            <p:cNvSpPr/>
            <p:nvPr/>
          </p:nvSpPr>
          <p:spPr>
            <a:xfrm>
              <a:off x="2341102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14B4AABF-027C-928E-683A-E651007B5474}"/>
                </a:ext>
              </a:extLst>
            </p:cNvPr>
            <p:cNvSpPr/>
            <p:nvPr/>
          </p:nvSpPr>
          <p:spPr>
            <a:xfrm flipV="1">
              <a:off x="2093206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8B9C07C-8A90-E993-3E97-318BE73B9875}"/>
                </a:ext>
              </a:extLst>
            </p:cNvPr>
            <p:cNvSpPr/>
            <p:nvPr/>
          </p:nvSpPr>
          <p:spPr>
            <a:xfrm flipV="1">
              <a:off x="2514358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0905AF2-3F31-6FC4-03A8-0B2DEE22C483}"/>
                </a:ext>
              </a:extLst>
            </p:cNvPr>
            <p:cNvSpPr/>
            <p:nvPr/>
          </p:nvSpPr>
          <p:spPr>
            <a:xfrm flipV="1">
              <a:off x="259494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A1414D3-A24A-8591-973C-C3AE6B202B99}"/>
                </a:ext>
              </a:extLst>
            </p:cNvPr>
            <p:cNvSpPr/>
            <p:nvPr/>
          </p:nvSpPr>
          <p:spPr>
            <a:xfrm flipV="1">
              <a:off x="2594947" y="4913249"/>
              <a:ext cx="89603" cy="15016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D67B356-954E-8510-3C25-9888AE9ECB18}"/>
                </a:ext>
              </a:extLst>
            </p:cNvPr>
            <p:cNvSpPr/>
            <p:nvPr/>
          </p:nvSpPr>
          <p:spPr>
            <a:xfrm flipV="1">
              <a:off x="2514358" y="4752694"/>
              <a:ext cx="125421" cy="160553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521D485-B108-1A48-6A8A-09FA1CF394D1}"/>
                </a:ext>
              </a:extLst>
            </p:cNvPr>
            <p:cNvSpPr/>
            <p:nvPr/>
          </p:nvSpPr>
          <p:spPr>
            <a:xfrm flipV="1">
              <a:off x="2497628" y="4736035"/>
              <a:ext cx="33401" cy="33318"/>
            </a:xfrm>
            <a:custGeom>
              <a:avLst/>
              <a:gdLst>
                <a:gd name="connsiteX0" fmla="*/ 28342 w 28166"/>
                <a:gd name="connsiteY0" fmla="*/ 14232 h 28096"/>
                <a:gd name="connsiteX1" fmla="*/ 14283 w 28166"/>
                <a:gd name="connsiteY1" fmla="*/ 28281 h 28096"/>
                <a:gd name="connsiteX2" fmla="*/ 175 w 28166"/>
                <a:gd name="connsiteY2" fmla="*/ 14232 h 28096"/>
                <a:gd name="connsiteX3" fmla="*/ 14283 w 28166"/>
                <a:gd name="connsiteY3" fmla="*/ 184 h 28096"/>
                <a:gd name="connsiteX4" fmla="*/ 28342 w 2816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32"/>
                  </a:moveTo>
                  <a:cubicBezTo>
                    <a:pt x="28342" y="21999"/>
                    <a:pt x="2203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33" y="184"/>
                    <a:pt x="28342" y="6466"/>
                    <a:pt x="2834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D007076-A00B-3E8C-CA00-FC48D51F062E}"/>
                </a:ext>
              </a:extLst>
            </p:cNvPr>
            <p:cNvSpPr/>
            <p:nvPr/>
          </p:nvSpPr>
          <p:spPr>
            <a:xfrm flipV="1">
              <a:off x="2514358" y="4984638"/>
              <a:ext cx="125421" cy="160611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0B5A495-EC8D-4E21-C887-F8EDB04AC550}"/>
                </a:ext>
              </a:extLst>
            </p:cNvPr>
            <p:cNvSpPr/>
            <p:nvPr/>
          </p:nvSpPr>
          <p:spPr>
            <a:xfrm flipV="1">
              <a:off x="2497628" y="5128590"/>
              <a:ext cx="33401" cy="33318"/>
            </a:xfrm>
            <a:custGeom>
              <a:avLst/>
              <a:gdLst>
                <a:gd name="connsiteX0" fmla="*/ 28342 w 28166"/>
                <a:gd name="connsiteY0" fmla="*/ 14285 h 28096"/>
                <a:gd name="connsiteX1" fmla="*/ 14283 w 28166"/>
                <a:gd name="connsiteY1" fmla="*/ 28333 h 28096"/>
                <a:gd name="connsiteX2" fmla="*/ 175 w 28166"/>
                <a:gd name="connsiteY2" fmla="*/ 14285 h 28096"/>
                <a:gd name="connsiteX3" fmla="*/ 14283 w 28166"/>
                <a:gd name="connsiteY3" fmla="*/ 236 h 28096"/>
                <a:gd name="connsiteX4" fmla="*/ 28342 w 2816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66" h="28096">
                  <a:moveTo>
                    <a:pt x="28342" y="14285"/>
                  </a:moveTo>
                  <a:cubicBezTo>
                    <a:pt x="28342" y="22051"/>
                    <a:pt x="2203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33" y="236"/>
                    <a:pt x="28342" y="6519"/>
                    <a:pt x="2834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8FB7A-77DA-1C68-385D-EA6D24082C08}"/>
                </a:ext>
              </a:extLst>
            </p:cNvPr>
            <p:cNvSpPr/>
            <p:nvPr/>
          </p:nvSpPr>
          <p:spPr>
            <a:xfrm flipV="1">
              <a:off x="3158603" y="4618831"/>
              <a:ext cx="209014" cy="215636"/>
            </a:xfrm>
            <a:custGeom>
              <a:avLst/>
              <a:gdLst>
                <a:gd name="connsiteX0" fmla="*/ 176429 w 176253"/>
                <a:gd name="connsiteY0" fmla="*/ 182018 h 181837"/>
                <a:gd name="connsiteX1" fmla="*/ 176429 w 176253"/>
                <a:gd name="connsiteY1" fmla="*/ 181 h 181837"/>
                <a:gd name="connsiteX2" fmla="*/ 175 w 17625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53" h="181837">
                  <a:moveTo>
                    <a:pt x="176429" y="182018"/>
                  </a:moveTo>
                  <a:lnTo>
                    <a:pt x="17642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02D14007-BB80-CE74-5BD9-AA382E181C63}"/>
                </a:ext>
              </a:extLst>
            </p:cNvPr>
            <p:cNvSpPr/>
            <p:nvPr/>
          </p:nvSpPr>
          <p:spPr>
            <a:xfrm flipV="1">
              <a:off x="3158602" y="4785427"/>
              <a:ext cx="15081" cy="327089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248E872-77D7-99BD-785E-18B8C6AFFE7A}"/>
                </a:ext>
              </a:extLst>
            </p:cNvPr>
            <p:cNvSpPr/>
            <p:nvPr/>
          </p:nvSpPr>
          <p:spPr>
            <a:xfrm flipV="1">
              <a:off x="3158602" y="4948971"/>
              <a:ext cx="212019" cy="330082"/>
            </a:xfrm>
            <a:custGeom>
              <a:avLst/>
              <a:gdLst>
                <a:gd name="connsiteX0" fmla="*/ 175 w 178787"/>
                <a:gd name="connsiteY0" fmla="*/ 278577 h 278345"/>
                <a:gd name="connsiteX1" fmla="*/ 178962 w 178787"/>
                <a:gd name="connsiteY1" fmla="*/ 278577 h 278345"/>
                <a:gd name="connsiteX2" fmla="*/ 175 w 178787"/>
                <a:gd name="connsiteY2" fmla="*/ 182020 h 278345"/>
                <a:gd name="connsiteX3" fmla="*/ 176429 w 178787"/>
                <a:gd name="connsiteY3" fmla="*/ 182020 h 278345"/>
                <a:gd name="connsiteX4" fmla="*/ 176429 w 17878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87" h="278345">
                  <a:moveTo>
                    <a:pt x="175" y="278577"/>
                  </a:moveTo>
                  <a:lnTo>
                    <a:pt x="178962" y="278577"/>
                  </a:lnTo>
                  <a:moveTo>
                    <a:pt x="175" y="182020"/>
                  </a:moveTo>
                  <a:lnTo>
                    <a:pt x="176429" y="182020"/>
                  </a:lnTo>
                  <a:lnTo>
                    <a:pt x="17642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EB93971-ED2B-2B5F-CE28-96632871CFB8}"/>
                </a:ext>
              </a:extLst>
            </p:cNvPr>
            <p:cNvSpPr/>
            <p:nvPr/>
          </p:nvSpPr>
          <p:spPr>
            <a:xfrm flipV="1">
              <a:off x="3108411" y="4831475"/>
              <a:ext cx="15081" cy="234993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5D67B40-B3DA-A1BA-7F00-4BC3C5FF9DE4}"/>
                </a:ext>
              </a:extLst>
            </p:cNvPr>
            <p:cNvSpPr/>
            <p:nvPr/>
          </p:nvSpPr>
          <p:spPr>
            <a:xfrm>
              <a:off x="3194420" y="4914714"/>
              <a:ext cx="76937" cy="68515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3C992C9-AA53-D92F-781C-977C79270E1B}"/>
                </a:ext>
              </a:extLst>
            </p:cNvPr>
            <p:cNvSpPr/>
            <p:nvPr/>
          </p:nvSpPr>
          <p:spPr>
            <a:xfrm flipV="1">
              <a:off x="2946525" y="5063477"/>
              <a:ext cx="161886" cy="15016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67E8B352-4C22-17C8-2DBB-341F38887BB1}"/>
                </a:ext>
              </a:extLst>
            </p:cNvPr>
            <p:cNvSpPr/>
            <p:nvPr/>
          </p:nvSpPr>
          <p:spPr>
            <a:xfrm flipV="1">
              <a:off x="3367617" y="4948971"/>
              <a:ext cx="15081" cy="327089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E2A911D-CD69-2750-2686-6B7C0D2F9F05}"/>
                </a:ext>
              </a:extLst>
            </p:cNvPr>
            <p:cNvSpPr/>
            <p:nvPr/>
          </p:nvSpPr>
          <p:spPr>
            <a:xfrm flipV="1">
              <a:off x="3448267" y="4913248"/>
              <a:ext cx="89603" cy="71390"/>
            </a:xfrm>
            <a:custGeom>
              <a:avLst/>
              <a:gdLst>
                <a:gd name="connsiteX0" fmla="*/ 37979 w 75558"/>
                <a:gd name="connsiteY0" fmla="*/ 60410 h 60200"/>
                <a:gd name="connsiteX1" fmla="*/ 175 w 75558"/>
                <a:gd name="connsiteY1" fmla="*/ 210 h 60200"/>
                <a:gd name="connsiteX2" fmla="*/ 75733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79" y="60410"/>
                  </a:moveTo>
                  <a:lnTo>
                    <a:pt x="175" y="210"/>
                  </a:lnTo>
                  <a:lnTo>
                    <a:pt x="75733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02B9E3D8-0E98-A3CA-886E-76C8B03925ED}"/>
                </a:ext>
              </a:extLst>
            </p:cNvPr>
            <p:cNvSpPr/>
            <p:nvPr/>
          </p:nvSpPr>
          <p:spPr>
            <a:xfrm flipV="1">
              <a:off x="3448267" y="4913249"/>
              <a:ext cx="89603" cy="15016"/>
            </a:xfrm>
            <a:custGeom>
              <a:avLst/>
              <a:gdLst>
                <a:gd name="connsiteX0" fmla="*/ 75733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3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0356A1C-53CA-3C61-F042-41426DE8DCAC}"/>
                </a:ext>
              </a:extLst>
            </p:cNvPr>
            <p:cNvSpPr/>
            <p:nvPr/>
          </p:nvSpPr>
          <p:spPr>
            <a:xfrm flipV="1">
              <a:off x="3367617" y="4752694"/>
              <a:ext cx="125480" cy="160553"/>
            </a:xfrm>
            <a:custGeom>
              <a:avLst/>
              <a:gdLst>
                <a:gd name="connsiteX0" fmla="*/ 175 w 105812"/>
                <a:gd name="connsiteY0" fmla="*/ 135583 h 135388"/>
                <a:gd name="connsiteX1" fmla="*/ 105987 w 105812"/>
                <a:gd name="connsiteY1" fmla="*/ 135583 h 135388"/>
                <a:gd name="connsiteX2" fmla="*/ 105987 w 10581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388">
                  <a:moveTo>
                    <a:pt x="175" y="135583"/>
                  </a:moveTo>
                  <a:lnTo>
                    <a:pt x="105987" y="135583"/>
                  </a:lnTo>
                  <a:lnTo>
                    <a:pt x="10598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64BE26F-4438-F7F9-E23C-4B7F31B6195A}"/>
                </a:ext>
              </a:extLst>
            </p:cNvPr>
            <p:cNvSpPr/>
            <p:nvPr/>
          </p:nvSpPr>
          <p:spPr>
            <a:xfrm flipV="1">
              <a:off x="3350886" y="4736035"/>
              <a:ext cx="33461" cy="33318"/>
            </a:xfrm>
            <a:custGeom>
              <a:avLst/>
              <a:gdLst>
                <a:gd name="connsiteX0" fmla="*/ 28391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1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32"/>
                  </a:moveTo>
                  <a:cubicBezTo>
                    <a:pt x="28391" y="21999"/>
                    <a:pt x="22082" y="28281"/>
                    <a:pt x="14283" y="28281"/>
                  </a:cubicBezTo>
                  <a:cubicBezTo>
                    <a:pt x="6534" y="28281"/>
                    <a:pt x="175" y="21999"/>
                    <a:pt x="175" y="14232"/>
                  </a:cubicBezTo>
                  <a:cubicBezTo>
                    <a:pt x="175" y="6466"/>
                    <a:pt x="6534" y="184"/>
                    <a:pt x="14283" y="184"/>
                  </a:cubicBezTo>
                  <a:cubicBezTo>
                    <a:pt x="22082" y="184"/>
                    <a:pt x="28391" y="6466"/>
                    <a:pt x="28391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A2C7F1F-CF64-8936-0D48-FE261BF88087}"/>
                </a:ext>
              </a:extLst>
            </p:cNvPr>
            <p:cNvSpPr/>
            <p:nvPr/>
          </p:nvSpPr>
          <p:spPr>
            <a:xfrm flipV="1">
              <a:off x="3367617" y="4984638"/>
              <a:ext cx="125480" cy="160611"/>
            </a:xfrm>
            <a:custGeom>
              <a:avLst/>
              <a:gdLst>
                <a:gd name="connsiteX0" fmla="*/ 175 w 105812"/>
                <a:gd name="connsiteY0" fmla="*/ 226 h 135437"/>
                <a:gd name="connsiteX1" fmla="*/ 105987 w 105812"/>
                <a:gd name="connsiteY1" fmla="*/ 226 h 135437"/>
                <a:gd name="connsiteX2" fmla="*/ 105987 w 10581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12" h="135437">
                  <a:moveTo>
                    <a:pt x="175" y="226"/>
                  </a:moveTo>
                  <a:lnTo>
                    <a:pt x="105987" y="226"/>
                  </a:lnTo>
                  <a:lnTo>
                    <a:pt x="10598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8FBD12C-416B-60BD-EB0C-5F262791B279}"/>
                </a:ext>
              </a:extLst>
            </p:cNvPr>
            <p:cNvSpPr/>
            <p:nvPr/>
          </p:nvSpPr>
          <p:spPr>
            <a:xfrm flipV="1">
              <a:off x="3350886" y="5128590"/>
              <a:ext cx="33461" cy="33318"/>
            </a:xfrm>
            <a:custGeom>
              <a:avLst/>
              <a:gdLst>
                <a:gd name="connsiteX0" fmla="*/ 28391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1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1" y="14285"/>
                  </a:moveTo>
                  <a:cubicBezTo>
                    <a:pt x="28391" y="22051"/>
                    <a:pt x="22082" y="28333"/>
                    <a:pt x="14283" y="28333"/>
                  </a:cubicBezTo>
                  <a:cubicBezTo>
                    <a:pt x="6534" y="28333"/>
                    <a:pt x="175" y="22051"/>
                    <a:pt x="175" y="14285"/>
                  </a:cubicBezTo>
                  <a:cubicBezTo>
                    <a:pt x="175" y="6519"/>
                    <a:pt x="6534" y="236"/>
                    <a:pt x="14283" y="236"/>
                  </a:cubicBezTo>
                  <a:cubicBezTo>
                    <a:pt x="22082" y="236"/>
                    <a:pt x="28391" y="6519"/>
                    <a:pt x="28391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A32FDD3-87EF-7FE2-DA72-DB73096DEB20}"/>
                </a:ext>
              </a:extLst>
            </p:cNvPr>
            <p:cNvSpPr/>
            <p:nvPr/>
          </p:nvSpPr>
          <p:spPr>
            <a:xfrm flipV="1">
              <a:off x="166103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284DA47-688D-56E5-4BE4-675B3DDD5814}"/>
                </a:ext>
              </a:extLst>
            </p:cNvPr>
            <p:cNvSpPr/>
            <p:nvPr/>
          </p:nvSpPr>
          <p:spPr>
            <a:xfrm flipV="1">
              <a:off x="2514358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E43CACB-0C37-0597-6A88-70CBFE3830D0}"/>
                </a:ext>
              </a:extLst>
            </p:cNvPr>
            <p:cNvSpPr/>
            <p:nvPr/>
          </p:nvSpPr>
          <p:spPr>
            <a:xfrm flipV="1">
              <a:off x="3367617" y="4426425"/>
              <a:ext cx="15081" cy="19539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53936DD-0771-49D8-0928-0DFEBD1BDC30}"/>
                </a:ext>
              </a:extLst>
            </p:cNvPr>
            <p:cNvSpPr/>
            <p:nvPr/>
          </p:nvSpPr>
          <p:spPr>
            <a:xfrm flipV="1">
              <a:off x="1661039" y="3758010"/>
              <a:ext cx="1706578" cy="15016"/>
            </a:xfrm>
            <a:custGeom>
              <a:avLst/>
              <a:gdLst>
                <a:gd name="connsiteX0" fmla="*/ 175 w 1439092"/>
                <a:gd name="connsiteY0" fmla="*/ 53 h 12663"/>
                <a:gd name="connsiteX1" fmla="*/ 1439267 w 1439092"/>
                <a:gd name="connsiteY1" fmla="*/ 53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53"/>
                  </a:moveTo>
                  <a:lnTo>
                    <a:pt x="1439267" y="5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0DEE40F-3ACE-409D-7642-AEE1BAABCDAA}"/>
                </a:ext>
              </a:extLst>
            </p:cNvPr>
            <p:cNvSpPr/>
            <p:nvPr/>
          </p:nvSpPr>
          <p:spPr>
            <a:xfrm flipV="1">
              <a:off x="1661039" y="5261945"/>
              <a:ext cx="1706578" cy="15016"/>
            </a:xfrm>
            <a:custGeom>
              <a:avLst/>
              <a:gdLst>
                <a:gd name="connsiteX0" fmla="*/ 175 w 1439092"/>
                <a:gd name="connsiteY0" fmla="*/ 254 h 12663"/>
                <a:gd name="connsiteX1" fmla="*/ 1439267 w 1439092"/>
                <a:gd name="connsiteY1" fmla="*/ 254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092" h="12663">
                  <a:moveTo>
                    <a:pt x="175" y="254"/>
                  </a:moveTo>
                  <a:lnTo>
                    <a:pt x="1439267" y="2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A17446F-A544-8C2B-480E-4B402E2DAE4F}"/>
                </a:ext>
              </a:extLst>
            </p:cNvPr>
            <p:cNvSpPr/>
            <p:nvPr/>
          </p:nvSpPr>
          <p:spPr>
            <a:xfrm flipV="1">
              <a:off x="1021035" y="3772128"/>
              <a:ext cx="640004" cy="1503933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7E33A41-B254-FF31-0239-F3E6370F7835}"/>
                </a:ext>
              </a:extLst>
            </p:cNvPr>
            <p:cNvSpPr/>
            <p:nvPr/>
          </p:nvSpPr>
          <p:spPr>
            <a:xfrm flipV="1">
              <a:off x="841829" y="4456165"/>
              <a:ext cx="358411" cy="118964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5592F97-5C64-997B-545C-D0B28D64A5F2}"/>
                </a:ext>
              </a:extLst>
            </p:cNvPr>
            <p:cNvSpPr/>
            <p:nvPr/>
          </p:nvSpPr>
          <p:spPr>
            <a:xfrm flipV="1">
              <a:off x="3367617" y="4426425"/>
              <a:ext cx="853320" cy="212409"/>
            </a:xfrm>
            <a:custGeom>
              <a:avLst/>
              <a:gdLst>
                <a:gd name="connsiteX0" fmla="*/ 175 w 719571"/>
                <a:gd name="connsiteY0" fmla="*/ 179271 h 179116"/>
                <a:gd name="connsiteX1" fmla="*/ 175 w 719571"/>
                <a:gd name="connsiteY1" fmla="*/ 155 h 179116"/>
                <a:gd name="connsiteX2" fmla="*/ 719746 w 719571"/>
                <a:gd name="connsiteY2" fmla="*/ 155 h 17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571" h="179116">
                  <a:moveTo>
                    <a:pt x="175" y="179271"/>
                  </a:moveTo>
                  <a:lnTo>
                    <a:pt x="175" y="155"/>
                  </a:lnTo>
                  <a:lnTo>
                    <a:pt x="719746" y="15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9674CC6-E342-94E0-9AC1-B0431F78BD7A}"/>
                </a:ext>
              </a:extLst>
            </p:cNvPr>
            <p:cNvSpPr/>
            <p:nvPr/>
          </p:nvSpPr>
          <p:spPr>
            <a:xfrm flipV="1">
              <a:off x="2514359" y="4426425"/>
              <a:ext cx="1706578" cy="106175"/>
            </a:xfrm>
            <a:custGeom>
              <a:avLst/>
              <a:gdLst>
                <a:gd name="connsiteX0" fmla="*/ 175 w 1439092"/>
                <a:gd name="connsiteY0" fmla="*/ 89681 h 89533"/>
                <a:gd name="connsiteX1" fmla="*/ 175 w 1439092"/>
                <a:gd name="connsiteY1" fmla="*/ 148 h 89533"/>
                <a:gd name="connsiteX2" fmla="*/ 1439267 w 1439092"/>
                <a:gd name="connsiteY2" fmla="*/ 148 h 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9092" h="89533">
                  <a:moveTo>
                    <a:pt x="175" y="89681"/>
                  </a:moveTo>
                  <a:lnTo>
                    <a:pt x="175" y="148"/>
                  </a:lnTo>
                  <a:lnTo>
                    <a:pt x="1439267" y="14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3B8B66D-F553-A8E6-9927-22477D9DAE87}"/>
                </a:ext>
              </a:extLst>
            </p:cNvPr>
            <p:cNvSpPr/>
            <p:nvPr/>
          </p:nvSpPr>
          <p:spPr>
            <a:xfrm flipV="1">
              <a:off x="1661039" y="4426425"/>
              <a:ext cx="2559898" cy="15016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63C0E6-7C37-6CED-076A-D182C3167738}"/>
                </a:ext>
              </a:extLst>
            </p:cNvPr>
            <p:cNvSpPr/>
            <p:nvPr/>
          </p:nvSpPr>
          <p:spPr>
            <a:xfrm flipV="1">
              <a:off x="1644308" y="4420352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8109623-B7CC-1E8B-58F1-DBF1C0FFDD2D}"/>
                </a:ext>
              </a:extLst>
            </p:cNvPr>
            <p:cNvSpPr/>
            <p:nvPr/>
          </p:nvSpPr>
          <p:spPr>
            <a:xfrm flipV="1">
              <a:off x="2495978" y="4517871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6984295-24FE-32E3-FF07-DC49CBA6C5F5}"/>
                </a:ext>
              </a:extLst>
            </p:cNvPr>
            <p:cNvSpPr/>
            <p:nvPr/>
          </p:nvSpPr>
          <p:spPr>
            <a:xfrm flipV="1">
              <a:off x="3349296" y="4620260"/>
              <a:ext cx="33461" cy="33318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611E9FF-1C37-0890-72E2-C2BBFCEF4D51}"/>
                </a:ext>
              </a:extLst>
            </p:cNvPr>
            <p:cNvSpPr/>
            <p:nvPr/>
          </p:nvSpPr>
          <p:spPr>
            <a:xfrm flipH="1" flipV="1">
              <a:off x="643241" y="2071995"/>
              <a:ext cx="133062" cy="1703778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EB55B7F-4CA2-FC8A-DD55-6007D3C31797}"/>
                </a:ext>
              </a:extLst>
            </p:cNvPr>
            <p:cNvSpPr/>
            <p:nvPr/>
          </p:nvSpPr>
          <p:spPr>
            <a:xfrm flipV="1">
              <a:off x="432541" y="3504087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91D9F22-B4BC-ED63-FF1C-F19EACA2BCEA}"/>
                </a:ext>
              </a:extLst>
            </p:cNvPr>
            <p:cNvSpPr/>
            <p:nvPr/>
          </p:nvSpPr>
          <p:spPr>
            <a:xfrm flipH="1" flipV="1">
              <a:off x="354675" y="3545394"/>
              <a:ext cx="133062" cy="1736767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65A0007-A969-DDD4-D005-6C906C986AFD}"/>
                </a:ext>
              </a:extLst>
            </p:cNvPr>
            <p:cNvSpPr/>
            <p:nvPr/>
          </p:nvSpPr>
          <p:spPr>
            <a:xfrm rot="5400000" flipH="1" flipV="1">
              <a:off x="1273048" y="4358395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F5DD0702-B3F6-3874-1D85-A8D0679C9FEC}"/>
                </a:ext>
              </a:extLst>
            </p:cNvPr>
            <p:cNvSpPr/>
            <p:nvPr/>
          </p:nvSpPr>
          <p:spPr>
            <a:xfrm rot="5400000" flipH="1" flipV="1">
              <a:off x="1564262" y="2852007"/>
              <a:ext cx="133062" cy="1708976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7734DBE-0423-84C2-34DD-0305F5A9619D}"/>
                </a:ext>
              </a:extLst>
            </p:cNvPr>
            <p:cNvSpPr/>
            <p:nvPr/>
          </p:nvSpPr>
          <p:spPr>
            <a:xfrm flipV="1">
              <a:off x="710692" y="2013368"/>
              <a:ext cx="125475" cy="12494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19322AE-A954-C622-10C8-C190591A7CBC}"/>
                </a:ext>
              </a:extLst>
            </p:cNvPr>
            <p:cNvSpPr/>
            <p:nvPr/>
          </p:nvSpPr>
          <p:spPr>
            <a:xfrm flipV="1">
              <a:off x="970520" y="3734879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A96FE84-CFAE-D5E6-C46C-BC07A2C71529}"/>
                </a:ext>
              </a:extLst>
            </p:cNvPr>
            <p:cNvSpPr/>
            <p:nvPr/>
          </p:nvSpPr>
          <p:spPr>
            <a:xfrm flipV="1">
              <a:off x="970520" y="5237552"/>
              <a:ext cx="89602" cy="89219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0" name="Rectangle 7">
            <a:extLst>
              <a:ext uri="{FF2B5EF4-FFF2-40B4-BE49-F238E27FC236}">
                <a16:creationId xmlns:a16="http://schemas.microsoft.com/office/drawing/2014/main" id="{790168DF-C244-E614-A907-02757D094A4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5DCA22D-E0F9-5EF0-4889-20164ED00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7400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07658"/>
            <a:ext cx="6858000" cy="1241822"/>
          </a:xfrm>
        </p:spPr>
        <p:txBody>
          <a:bodyPr>
            <a:normAutofit fontScale="70000" lnSpcReduction="2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DFE0C4E8-C555-C7B8-E781-F0D78A64CA2E}"/>
              </a:ext>
            </a:extLst>
          </p:cNvPr>
          <p:cNvSpPr/>
          <p:nvPr/>
        </p:nvSpPr>
        <p:spPr>
          <a:xfrm>
            <a:off x="0" y="6879908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74F94C90-9F12-3F89-799A-0077004C37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821124"/>
              </p:ext>
            </p:extLst>
          </p:nvPr>
        </p:nvGraphicFramePr>
        <p:xfrm>
          <a:off x="0" y="6879908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51C9D02-1766-AF7F-5794-743692DFC854}"/>
              </a:ext>
            </a:extLst>
          </p:cNvPr>
          <p:cNvSpPr/>
          <p:nvPr/>
        </p:nvSpPr>
        <p:spPr>
          <a:xfrm>
            <a:off x="0" y="1558058"/>
            <a:ext cx="9144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</a:t>
            </a:r>
          </a:p>
          <a:p>
            <a:pPr algn="ctr"/>
            <a:r>
              <a:rPr lang="es-ES" sz="4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 un inversor trifásico dual</a:t>
            </a:r>
          </a:p>
          <a:p>
            <a:pPr algn="ctr"/>
            <a:r>
              <a:rPr lang="es-ES" sz="4400" b="1" i="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 tracción eléctrica</a:t>
            </a:r>
            <a:endParaRPr lang="es-E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4B7FDA-530F-4660-62B8-E334BCAB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39</a:t>
            </a:fld>
            <a:endParaRPr lang="ca-E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76B7FC-79C7-FF01-5030-27988635EE61}"/>
              </a:ext>
            </a:extLst>
          </p:cNvPr>
          <p:cNvGrpSpPr/>
          <p:nvPr/>
        </p:nvGrpSpPr>
        <p:grpSpPr>
          <a:xfrm>
            <a:off x="3138469" y="2180100"/>
            <a:ext cx="2237441" cy="2497800"/>
            <a:chOff x="1518089" y="3794993"/>
            <a:chExt cx="726039" cy="81052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35CB0D4-6DDF-5A6D-2308-19016ECCC723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E1CC22-8710-E132-C686-136B32F46E23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F04D12F-FF25-660F-C609-1EDD183D6EDE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650B86-58A1-D7E5-16FB-B4B37F0A0F18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CCE026-0075-9EF5-B51C-0133714595A0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F8687F-46AC-70FE-2338-8CFC2E11D780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B6E161-04AC-3498-B331-A89918890E68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DEB3E7-A6D8-F81F-68E7-61A5315154AF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17D976-8C27-E766-814B-D0DDA7A31791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4B55DB-EB15-C361-C42C-97AD5FAE4944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0FD7FC-4BD9-BF2F-B28F-654F9C7ED53A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DF7737-EBDC-D613-DC89-91D4C448869A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43879-D80D-C099-0864-4F687AC13BFF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24" name="Rectangle 7">
            <a:extLst>
              <a:ext uri="{FF2B5EF4-FFF2-40B4-BE49-F238E27FC236}">
                <a16:creationId xmlns:a16="http://schemas.microsoft.com/office/drawing/2014/main" id="{DF94ABD5-7051-45E9-FC74-64CF4A4B6C22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25" name="Content Placeholder 6">
            <a:extLst>
              <a:ext uri="{FF2B5EF4-FFF2-40B4-BE49-F238E27FC236}">
                <a16:creationId xmlns:a16="http://schemas.microsoft.com/office/drawing/2014/main" id="{10FFC5CE-016D-4929-76B9-38A743DAC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48D7EA76-9455-2546-DB8A-3EFCC9E1D829}"/>
              </a:ext>
            </a:extLst>
          </p:cNvPr>
          <p:cNvSpPr txBox="1"/>
          <p:nvPr/>
        </p:nvSpPr>
        <p:spPr>
          <a:xfrm>
            <a:off x="4002773" y="4836329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SiC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3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Semiconductores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38E75-D6BE-13D8-E85F-87A9E416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40</a:t>
            </a:fld>
            <a:endParaRPr lang="ca-E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ABFA1F-9086-681E-AED2-F941A0DC1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9" b="96393" l="4299" r="94166">
                        <a14:foregroundMark x1="34698" y1="61323" x2="11566" y2="76152"/>
                        <a14:foregroundMark x1="11566" y1="76152" x2="36540" y2="77555"/>
                        <a14:foregroundMark x1="36540" y1="77555" x2="20061" y2="49098"/>
                        <a14:foregroundMark x1="20061" y1="49098" x2="32037" y2="29459"/>
                        <a14:foregroundMark x1="32037" y1="29459" x2="67656" y2="20040"/>
                        <a14:foregroundMark x1="85502" y1="37376" x2="90682" y2="42409"/>
                        <a14:foregroundMark x1="67656" y1="20040" x2="80559" y2="32574"/>
                        <a14:foregroundMark x1="92908" y1="48489" x2="85875" y2="61924"/>
                        <a14:foregroundMark x1="12180" y1="70541" x2="12385" y2="81363"/>
                        <a14:foregroundMark x1="10542" y1="76353" x2="12692" y2="83166"/>
                        <a14:foregroundMark x1="11054" y1="81363" x2="14534" y2="75551"/>
                        <a14:foregroundMark x1="11464" y1="79559" x2="15251" y2="70541"/>
                        <a14:foregroundMark x1="11464" y1="79960" x2="19652" y2="70140"/>
                        <a14:foregroundMark x1="13306" y1="79158" x2="16172" y2="37275"/>
                        <a14:foregroundMark x1="12692" y1="77756" x2="4299" y2="70541"/>
                        <a14:foregroundMark x1="30809" y1="86373" x2="47083" y2="87375"/>
                        <a14:foregroundMark x1="47083" y1="87375" x2="47083" y2="86974"/>
                        <a14:foregroundMark x1="18731" y1="75150" x2="31525" y2="92385"/>
                        <a14:foregroundMark x1="31525" y1="92385" x2="36540" y2="88778"/>
                        <a14:foregroundMark x1="38178" y1="92786" x2="19959" y2="82164"/>
                        <a14:foregroundMark x1="19959" y1="82164" x2="20061" y2="79960"/>
                        <a14:foregroundMark x1="30297" y1="95992" x2="17503" y2="75551"/>
                        <a14:foregroundMark x1="17503" y1="75551" x2="17298" y2="73747"/>
                        <a14:foregroundMark x1="29580" y1="96393" x2="18014" y2="72745"/>
                        <a14:foregroundMark x1="20880" y1="31263" x2="20061" y2="19639"/>
                        <a14:foregroundMark x1="24770" y1="24248" x2="24872" y2="19639"/>
                        <a14:foregroundMark x1="33982" y1="21643" x2="33470" y2="16834"/>
                        <a14:foregroundMark x1="32958" y1="23447" x2="33470" y2="14629"/>
                        <a14:foregroundMark x1="38076" y1="23046" x2="37462" y2="14629"/>
                        <a14:foregroundMark x1="37871" y1="13226" x2="37052" y2="29259"/>
                        <a14:foregroundMark x1="46366" y1="11022" x2="46366" y2="25852"/>
                        <a14:foregroundMark x1="50665" y1="9218" x2="50461" y2="21042"/>
                        <a14:foregroundMark x1="59570" y1="5611" x2="59468" y2="17435"/>
                        <a14:foregroundMark x1="63050" y1="4609" x2="63153" y2="19038"/>
                        <a14:backgroundMark x1="61822" y1="14228" x2="61617" y2="7816"/>
                        <a14:backgroundMark x1="65097" y1="14830" x2="65097" y2="12826"/>
                        <a14:backgroundMark x1="83214" y1="35070" x2="82088" y2="33267"/>
                        <a14:backgroundMark x1="83930" y1="35471" x2="82293" y2="33467"/>
                        <a14:backgroundMark x1="83521" y1="35070" x2="80860" y2="31463"/>
                        <a14:backgroundMark x1="84033" y1="37074" x2="80450" y2="29659"/>
                        <a14:backgroundMark x1="85363" y1="36874" x2="83930" y2="36072"/>
                        <a14:backgroundMark x1="82190" y1="34469" x2="79939" y2="29659"/>
                        <a14:backgroundMark x1="81679" y1="33467" x2="79836" y2="29058"/>
                        <a14:backgroundMark x1="81883" y1="33868" x2="80041" y2="29058"/>
                        <a14:backgroundMark x1="82088" y1="33868" x2="79939" y2="29860"/>
                        <a14:backgroundMark x1="81576" y1="33467" x2="80041" y2="30862"/>
                        <a14:backgroundMark x1="91300" y1="41683" x2="94575" y2="44689"/>
                        <a14:backgroundMark x1="93347" y1="45090" x2="94473" y2="46493"/>
                        <a14:backgroundMark x1="91300" y1="44289" x2="90276" y2="40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39" y="2885141"/>
            <a:ext cx="3142506" cy="16050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8D5988-6F49-38F4-3B42-CC3D38611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57" b="95719" l="9894" r="89841">
                        <a14:foregroundMark x1="42226" y1="7645" x2="41431" y2="5963"/>
                        <a14:foregroundMark x1="54240" y1="91284" x2="54240" y2="95260"/>
                        <a14:foregroundMark x1="69788" y1="95719" x2="69788" y2="95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81" y="2706287"/>
            <a:ext cx="3265658" cy="188669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4AE55D-1813-87A1-47A8-F5965E2FFC14}"/>
              </a:ext>
            </a:extLst>
          </p:cNvPr>
          <p:cNvGrpSpPr/>
          <p:nvPr/>
        </p:nvGrpSpPr>
        <p:grpSpPr>
          <a:xfrm>
            <a:off x="2547526" y="4723213"/>
            <a:ext cx="2543636" cy="612548"/>
            <a:chOff x="5546008" y="-2561779"/>
            <a:chExt cx="8971491" cy="216047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31E9B2B-A7B6-5BC1-355D-84E84D3DB456}"/>
                </a:ext>
              </a:extLst>
            </p:cNvPr>
            <p:cNvSpPr/>
            <p:nvPr/>
          </p:nvSpPr>
          <p:spPr>
            <a:xfrm>
              <a:off x="5546008" y="-2561779"/>
              <a:ext cx="2152308" cy="2160475"/>
            </a:xfrm>
            <a:custGeom>
              <a:avLst/>
              <a:gdLst>
                <a:gd name="connsiteX0" fmla="*/ 1871153 w 2152308"/>
                <a:gd name="connsiteY0" fmla="*/ 1490561 h 2160475"/>
                <a:gd name="connsiteX1" fmla="*/ 1931421 w 2152308"/>
                <a:gd name="connsiteY1" fmla="*/ 1307628 h 2160475"/>
                <a:gd name="connsiteX2" fmla="*/ 1684449 w 2152308"/>
                <a:gd name="connsiteY2" fmla="*/ 437872 h 2160475"/>
                <a:gd name="connsiteX3" fmla="*/ 894177 w 2152308"/>
                <a:gd name="connsiteY3" fmla="*/ 213820 h 2160475"/>
                <a:gd name="connsiteX4" fmla="*/ 243982 w 2152308"/>
                <a:gd name="connsiteY4" fmla="*/ 780954 h 2160475"/>
                <a:gd name="connsiteX5" fmla="*/ 520428 w 2152308"/>
                <a:gd name="connsiteY5" fmla="*/ 1771321 h 2160475"/>
                <a:gd name="connsiteX6" fmla="*/ 1665288 w 2152308"/>
                <a:gd name="connsiteY6" fmla="*/ 1743365 h 2160475"/>
                <a:gd name="connsiteX7" fmla="*/ 1693652 w 2152308"/>
                <a:gd name="connsiteY7" fmla="*/ 1702545 h 2160475"/>
                <a:gd name="connsiteX8" fmla="*/ 1643424 w 2152308"/>
                <a:gd name="connsiteY8" fmla="*/ 1687246 h 2160475"/>
                <a:gd name="connsiteX9" fmla="*/ 781531 w 2152308"/>
                <a:gd name="connsiteY9" fmla="*/ 1685091 h 2160475"/>
                <a:gd name="connsiteX10" fmla="*/ 522444 w 2152308"/>
                <a:gd name="connsiteY10" fmla="*/ 1636258 h 2160475"/>
                <a:gd name="connsiteX11" fmla="*/ 353670 w 2152308"/>
                <a:gd name="connsiteY11" fmla="*/ 1233569 h 2160475"/>
                <a:gd name="connsiteX12" fmla="*/ 436792 w 2152308"/>
                <a:gd name="connsiteY12" fmla="*/ 892212 h 2160475"/>
                <a:gd name="connsiteX13" fmla="*/ 509870 w 2152308"/>
                <a:gd name="connsiteY13" fmla="*/ 592427 h 2160475"/>
                <a:gd name="connsiteX14" fmla="*/ 567636 w 2152308"/>
                <a:gd name="connsiteY14" fmla="*/ 548108 h 2160475"/>
                <a:gd name="connsiteX15" fmla="*/ 753330 w 2152308"/>
                <a:gd name="connsiteY15" fmla="*/ 548902 h 2160475"/>
                <a:gd name="connsiteX16" fmla="*/ 785472 w 2152308"/>
                <a:gd name="connsiteY16" fmla="*/ 592862 h 2160475"/>
                <a:gd name="connsiteX17" fmla="*/ 620635 w 2152308"/>
                <a:gd name="connsiteY17" fmla="*/ 1261055 h 2160475"/>
                <a:gd name="connsiteX18" fmla="*/ 743372 w 2152308"/>
                <a:gd name="connsiteY18" fmla="*/ 1528679 h 2160475"/>
                <a:gd name="connsiteX19" fmla="*/ 860256 w 2152308"/>
                <a:gd name="connsiteY19" fmla="*/ 1542453 h 2160475"/>
                <a:gd name="connsiteX20" fmla="*/ 1945964 w 2152308"/>
                <a:gd name="connsiteY20" fmla="*/ 1543091 h 2160475"/>
                <a:gd name="connsiteX21" fmla="*/ 2045336 w 2152308"/>
                <a:gd name="connsiteY21" fmla="*/ 1543091 h 2160475"/>
                <a:gd name="connsiteX22" fmla="*/ 1983781 w 2152308"/>
                <a:gd name="connsiteY22" fmla="*/ 1656673 h 2160475"/>
                <a:gd name="connsiteX23" fmla="*/ 1360857 w 2152308"/>
                <a:gd name="connsiteY23" fmla="*/ 2117391 h 2160475"/>
                <a:gd name="connsiteX24" fmla="*/ 965676 w 2152308"/>
                <a:gd name="connsiteY24" fmla="*/ 2152817 h 2160475"/>
                <a:gd name="connsiteX25" fmla="*/ 116086 w 2152308"/>
                <a:gd name="connsiteY25" fmla="*/ 1563679 h 2160475"/>
                <a:gd name="connsiteX26" fmla="*/ 1135 w 2152308"/>
                <a:gd name="connsiteY26" fmla="*/ 1045412 h 2160475"/>
                <a:gd name="connsiteX27" fmla="*/ 548587 w 2152308"/>
                <a:gd name="connsiteY27" fmla="*/ 144458 h 2160475"/>
                <a:gd name="connsiteX28" fmla="*/ 1188289 w 2152308"/>
                <a:gd name="connsiteY28" fmla="*/ 8084 h 2160475"/>
                <a:gd name="connsiteX29" fmla="*/ 2014635 w 2152308"/>
                <a:gd name="connsiteY29" fmla="*/ 556183 h 2160475"/>
                <a:gd name="connsiteX30" fmla="*/ 2133622 w 2152308"/>
                <a:gd name="connsiteY30" fmla="*/ 899223 h 2160475"/>
                <a:gd name="connsiteX31" fmla="*/ 2148977 w 2152308"/>
                <a:gd name="connsiteY31" fmla="*/ 1181834 h 2160475"/>
                <a:gd name="connsiteX32" fmla="*/ 2080127 w 2152308"/>
                <a:gd name="connsiteY32" fmla="*/ 1466395 h 2160475"/>
                <a:gd name="connsiteX33" fmla="*/ 2049117 w 2152308"/>
                <a:gd name="connsiteY33" fmla="*/ 1489483 h 2160475"/>
                <a:gd name="connsiteX34" fmla="*/ 1871153 w 2152308"/>
                <a:gd name="connsiteY34" fmla="*/ 1490561 h 21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52308" h="2160475">
                  <a:moveTo>
                    <a:pt x="1871153" y="1490561"/>
                  </a:moveTo>
                  <a:cubicBezTo>
                    <a:pt x="1893365" y="1423990"/>
                    <a:pt x="1917041" y="1366936"/>
                    <a:pt x="1931421" y="1307628"/>
                  </a:cubicBezTo>
                  <a:cubicBezTo>
                    <a:pt x="2012861" y="971722"/>
                    <a:pt x="1932446" y="677503"/>
                    <a:pt x="1684449" y="437872"/>
                  </a:cubicBezTo>
                  <a:cubicBezTo>
                    <a:pt x="1463703" y="224574"/>
                    <a:pt x="1191520" y="150385"/>
                    <a:pt x="894177" y="213820"/>
                  </a:cubicBezTo>
                  <a:cubicBezTo>
                    <a:pt x="577985" y="281275"/>
                    <a:pt x="357633" y="474479"/>
                    <a:pt x="243982" y="780954"/>
                  </a:cubicBezTo>
                  <a:cubicBezTo>
                    <a:pt x="111426" y="1138405"/>
                    <a:pt x="230148" y="1537616"/>
                    <a:pt x="520428" y="1771321"/>
                  </a:cubicBezTo>
                  <a:cubicBezTo>
                    <a:pt x="857813" y="2042408"/>
                    <a:pt x="1341537" y="2030596"/>
                    <a:pt x="1665288" y="1743365"/>
                  </a:cubicBezTo>
                  <a:cubicBezTo>
                    <a:pt x="1677317" y="1732648"/>
                    <a:pt x="1684312" y="1716280"/>
                    <a:pt x="1693652" y="1702545"/>
                  </a:cubicBezTo>
                  <a:cubicBezTo>
                    <a:pt x="1676910" y="1697219"/>
                    <a:pt x="1660189" y="1687324"/>
                    <a:pt x="1643424" y="1687246"/>
                  </a:cubicBezTo>
                  <a:cubicBezTo>
                    <a:pt x="1356129" y="1685929"/>
                    <a:pt x="1068826" y="1686437"/>
                    <a:pt x="781531" y="1685091"/>
                  </a:cubicBezTo>
                  <a:cubicBezTo>
                    <a:pt x="692589" y="1684675"/>
                    <a:pt x="604901" y="1677268"/>
                    <a:pt x="522444" y="1636258"/>
                  </a:cubicBezTo>
                  <a:cubicBezTo>
                    <a:pt x="346412" y="1548710"/>
                    <a:pt x="313045" y="1410004"/>
                    <a:pt x="353670" y="1233569"/>
                  </a:cubicBezTo>
                  <a:cubicBezTo>
                    <a:pt x="379947" y="1119454"/>
                    <a:pt x="409048" y="1005989"/>
                    <a:pt x="436792" y="892212"/>
                  </a:cubicBezTo>
                  <a:cubicBezTo>
                    <a:pt x="461159" y="792285"/>
                    <a:pt x="485120" y="692259"/>
                    <a:pt x="509870" y="592427"/>
                  </a:cubicBezTo>
                  <a:cubicBezTo>
                    <a:pt x="517137" y="563115"/>
                    <a:pt x="534100" y="547022"/>
                    <a:pt x="567636" y="548108"/>
                  </a:cubicBezTo>
                  <a:cubicBezTo>
                    <a:pt x="629478" y="550108"/>
                    <a:pt x="691426" y="548938"/>
                    <a:pt x="753330" y="548902"/>
                  </a:cubicBezTo>
                  <a:cubicBezTo>
                    <a:pt x="784445" y="548884"/>
                    <a:pt x="794041" y="559034"/>
                    <a:pt x="785472" y="592862"/>
                  </a:cubicBezTo>
                  <a:cubicBezTo>
                    <a:pt x="729139" y="815242"/>
                    <a:pt x="674194" y="1037974"/>
                    <a:pt x="620635" y="1261055"/>
                  </a:cubicBezTo>
                  <a:cubicBezTo>
                    <a:pt x="591105" y="1383370"/>
                    <a:pt x="638041" y="1488947"/>
                    <a:pt x="743372" y="1528679"/>
                  </a:cubicBezTo>
                  <a:cubicBezTo>
                    <a:pt x="779058" y="1542140"/>
                    <a:pt x="821101" y="1542347"/>
                    <a:pt x="860256" y="1542453"/>
                  </a:cubicBezTo>
                  <a:cubicBezTo>
                    <a:pt x="1222157" y="1543435"/>
                    <a:pt x="1584060" y="1543647"/>
                    <a:pt x="1945964" y="1543091"/>
                  </a:cubicBezTo>
                  <a:cubicBezTo>
                    <a:pt x="1974230" y="1543092"/>
                    <a:pt x="2002495" y="1543091"/>
                    <a:pt x="2045336" y="1543091"/>
                  </a:cubicBezTo>
                  <a:cubicBezTo>
                    <a:pt x="2021458" y="1587507"/>
                    <a:pt x="2005079" y="1623677"/>
                    <a:pt x="1983781" y="1656673"/>
                  </a:cubicBezTo>
                  <a:cubicBezTo>
                    <a:pt x="1834192" y="1888420"/>
                    <a:pt x="1627429" y="2042178"/>
                    <a:pt x="1360857" y="2117391"/>
                  </a:cubicBezTo>
                  <a:cubicBezTo>
                    <a:pt x="1230581" y="2154148"/>
                    <a:pt x="1098195" y="2170935"/>
                    <a:pt x="965676" y="2152817"/>
                  </a:cubicBezTo>
                  <a:cubicBezTo>
                    <a:pt x="584223" y="2100666"/>
                    <a:pt x="294759" y="1909004"/>
                    <a:pt x="116086" y="1563679"/>
                  </a:cubicBezTo>
                  <a:cubicBezTo>
                    <a:pt x="32482" y="1402096"/>
                    <a:pt x="-9647" y="1228202"/>
                    <a:pt x="1135" y="1045412"/>
                  </a:cubicBezTo>
                  <a:cubicBezTo>
                    <a:pt x="24501" y="649230"/>
                    <a:pt x="205315" y="345461"/>
                    <a:pt x="548587" y="144458"/>
                  </a:cubicBezTo>
                  <a:cubicBezTo>
                    <a:pt x="745425" y="29199"/>
                    <a:pt x="962693" y="-21840"/>
                    <a:pt x="1188289" y="8084"/>
                  </a:cubicBezTo>
                  <a:cubicBezTo>
                    <a:pt x="1549453" y="55989"/>
                    <a:pt x="1831706" y="234599"/>
                    <a:pt x="2014635" y="556183"/>
                  </a:cubicBezTo>
                  <a:cubicBezTo>
                    <a:pt x="2075326" y="662877"/>
                    <a:pt x="2120565" y="776320"/>
                    <a:pt x="2133622" y="899223"/>
                  </a:cubicBezTo>
                  <a:cubicBezTo>
                    <a:pt x="2143599" y="993127"/>
                    <a:pt x="2157890" y="1088922"/>
                    <a:pt x="2148977" y="1181834"/>
                  </a:cubicBezTo>
                  <a:cubicBezTo>
                    <a:pt x="2139745" y="1278066"/>
                    <a:pt x="2105598" y="1372035"/>
                    <a:pt x="2080127" y="1466395"/>
                  </a:cubicBezTo>
                  <a:cubicBezTo>
                    <a:pt x="2074203" y="1478711"/>
                    <a:pt x="2062615" y="1487338"/>
                    <a:pt x="2049117" y="1489483"/>
                  </a:cubicBezTo>
                  <a:cubicBezTo>
                    <a:pt x="1992339" y="1491806"/>
                    <a:pt x="1935415" y="1490561"/>
                    <a:pt x="1871153" y="149056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28EE8B-A84E-A51A-F5AD-7A3F7C8FC6A4}"/>
                </a:ext>
              </a:extLst>
            </p:cNvPr>
            <p:cNvSpPr/>
            <p:nvPr/>
          </p:nvSpPr>
          <p:spPr>
            <a:xfrm>
              <a:off x="6310511" y="-2012821"/>
              <a:ext cx="1077299" cy="942991"/>
            </a:xfrm>
            <a:custGeom>
              <a:avLst/>
              <a:gdLst>
                <a:gd name="connsiteX0" fmla="*/ 909113 w 1077299"/>
                <a:gd name="connsiteY0" fmla="*/ 596798 h 942991"/>
                <a:gd name="connsiteX1" fmla="*/ 871516 w 1077299"/>
                <a:gd name="connsiteY1" fmla="*/ 533603 h 942991"/>
                <a:gd name="connsiteX2" fmla="*/ 701060 w 1077299"/>
                <a:gd name="connsiteY2" fmla="*/ 462416 h 942991"/>
                <a:gd name="connsiteX3" fmla="*/ 577402 w 1077299"/>
                <a:gd name="connsiteY3" fmla="*/ 460402 h 942991"/>
                <a:gd name="connsiteX4" fmla="*/ 498666 w 1077299"/>
                <a:gd name="connsiteY4" fmla="*/ 405249 h 942991"/>
                <a:gd name="connsiteX5" fmla="*/ 553704 w 1077299"/>
                <a:gd name="connsiteY5" fmla="*/ 321848 h 942991"/>
                <a:gd name="connsiteX6" fmla="*/ 631163 w 1077299"/>
                <a:gd name="connsiteY6" fmla="*/ 304300 h 942991"/>
                <a:gd name="connsiteX7" fmla="*/ 911972 w 1077299"/>
                <a:gd name="connsiteY7" fmla="*/ 302566 h 942991"/>
                <a:gd name="connsiteX8" fmla="*/ 975970 w 1077299"/>
                <a:gd name="connsiteY8" fmla="*/ 195614 h 942991"/>
                <a:gd name="connsiteX9" fmla="*/ 940014 w 1077299"/>
                <a:gd name="connsiteY9" fmla="*/ 179693 h 942991"/>
                <a:gd name="connsiteX10" fmla="*/ 540801 w 1077299"/>
                <a:gd name="connsiteY10" fmla="*/ 188426 h 942991"/>
                <a:gd name="connsiteX11" fmla="*/ 305780 w 1077299"/>
                <a:gd name="connsiteY11" fmla="*/ 344182 h 942991"/>
                <a:gd name="connsiteX12" fmla="*/ 431042 w 1077299"/>
                <a:gd name="connsiteY12" fmla="*/ 578632 h 942991"/>
                <a:gd name="connsiteX13" fmla="*/ 563903 w 1077299"/>
                <a:gd name="connsiteY13" fmla="*/ 585770 h 942991"/>
                <a:gd name="connsiteX14" fmla="*/ 620337 w 1077299"/>
                <a:gd name="connsiteY14" fmla="*/ 591850 h 942991"/>
                <a:gd name="connsiteX15" fmla="*/ 685990 w 1077299"/>
                <a:gd name="connsiteY15" fmla="*/ 658232 h 942991"/>
                <a:gd name="connsiteX16" fmla="*/ 608959 w 1077299"/>
                <a:gd name="connsiteY16" fmla="*/ 736305 h 942991"/>
                <a:gd name="connsiteX17" fmla="*/ 399858 w 1077299"/>
                <a:gd name="connsiteY17" fmla="*/ 743155 h 942991"/>
                <a:gd name="connsiteX18" fmla="*/ 245802 w 1077299"/>
                <a:gd name="connsiteY18" fmla="*/ 866316 h 942991"/>
                <a:gd name="connsiteX19" fmla="*/ 134286 w 1077299"/>
                <a:gd name="connsiteY19" fmla="*/ 930079 h 942991"/>
                <a:gd name="connsiteX20" fmla="*/ 8356 w 1077299"/>
                <a:gd name="connsiteY20" fmla="*/ 717691 h 942991"/>
                <a:gd name="connsiteX21" fmla="*/ 156369 w 1077299"/>
                <a:gd name="connsiteY21" fmla="*/ 75233 h 942991"/>
                <a:gd name="connsiteX22" fmla="*/ 254353 w 1077299"/>
                <a:gd name="connsiteY22" fmla="*/ -212 h 942991"/>
                <a:gd name="connsiteX23" fmla="*/ 801384 w 1077299"/>
                <a:gd name="connsiteY23" fmla="*/ 7702 h 942991"/>
                <a:gd name="connsiteX24" fmla="*/ 1053932 w 1077299"/>
                <a:gd name="connsiteY24" fmla="*/ 167366 h 942991"/>
                <a:gd name="connsiteX25" fmla="*/ 1034819 w 1077299"/>
                <a:gd name="connsiteY25" fmla="*/ 443432 h 942991"/>
                <a:gd name="connsiteX26" fmla="*/ 928619 w 1077299"/>
                <a:gd name="connsiteY26" fmla="*/ 602700 h 94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7299" h="942991">
                  <a:moveTo>
                    <a:pt x="909113" y="596798"/>
                  </a:moveTo>
                  <a:cubicBezTo>
                    <a:pt x="896768" y="575570"/>
                    <a:pt x="887365" y="551775"/>
                    <a:pt x="871516" y="533603"/>
                  </a:cubicBezTo>
                  <a:cubicBezTo>
                    <a:pt x="826940" y="482496"/>
                    <a:pt x="765691" y="466418"/>
                    <a:pt x="701060" y="462416"/>
                  </a:cubicBezTo>
                  <a:cubicBezTo>
                    <a:pt x="659952" y="459871"/>
                    <a:pt x="618398" y="463760"/>
                    <a:pt x="577402" y="460402"/>
                  </a:cubicBezTo>
                  <a:cubicBezTo>
                    <a:pt x="542050" y="457506"/>
                    <a:pt x="505332" y="447810"/>
                    <a:pt x="498666" y="405249"/>
                  </a:cubicBezTo>
                  <a:cubicBezTo>
                    <a:pt x="492113" y="363413"/>
                    <a:pt x="515530" y="335314"/>
                    <a:pt x="553704" y="321848"/>
                  </a:cubicBezTo>
                  <a:cubicBezTo>
                    <a:pt x="578464" y="312039"/>
                    <a:pt x="604593" y="306120"/>
                    <a:pt x="631163" y="304300"/>
                  </a:cubicBezTo>
                  <a:cubicBezTo>
                    <a:pt x="724724" y="302026"/>
                    <a:pt x="818373" y="303714"/>
                    <a:pt x="911972" y="302566"/>
                  </a:cubicBezTo>
                  <a:cubicBezTo>
                    <a:pt x="956976" y="302014"/>
                    <a:pt x="998447" y="233347"/>
                    <a:pt x="975970" y="195614"/>
                  </a:cubicBezTo>
                  <a:cubicBezTo>
                    <a:pt x="970390" y="186248"/>
                    <a:pt x="952292" y="179593"/>
                    <a:pt x="940014" y="179693"/>
                  </a:cubicBezTo>
                  <a:cubicBezTo>
                    <a:pt x="806845" y="180783"/>
                    <a:pt x="672863" y="175213"/>
                    <a:pt x="540801" y="188426"/>
                  </a:cubicBezTo>
                  <a:cubicBezTo>
                    <a:pt x="441480" y="198364"/>
                    <a:pt x="352977" y="244930"/>
                    <a:pt x="305780" y="344182"/>
                  </a:cubicBezTo>
                  <a:cubicBezTo>
                    <a:pt x="251625" y="458063"/>
                    <a:pt x="305729" y="561609"/>
                    <a:pt x="431042" y="578632"/>
                  </a:cubicBezTo>
                  <a:cubicBezTo>
                    <a:pt x="474841" y="584582"/>
                    <a:pt x="519613" y="583186"/>
                    <a:pt x="563903" y="585770"/>
                  </a:cubicBezTo>
                  <a:cubicBezTo>
                    <a:pt x="582832" y="586493"/>
                    <a:pt x="601688" y="588525"/>
                    <a:pt x="620337" y="591850"/>
                  </a:cubicBezTo>
                  <a:cubicBezTo>
                    <a:pt x="656610" y="599095"/>
                    <a:pt x="688271" y="612553"/>
                    <a:pt x="685990" y="658232"/>
                  </a:cubicBezTo>
                  <a:cubicBezTo>
                    <a:pt x="682669" y="699504"/>
                    <a:pt x="650183" y="732429"/>
                    <a:pt x="608959" y="736305"/>
                  </a:cubicBezTo>
                  <a:cubicBezTo>
                    <a:pt x="539456" y="741373"/>
                    <a:pt x="469590" y="742553"/>
                    <a:pt x="399858" y="743155"/>
                  </a:cubicBezTo>
                  <a:cubicBezTo>
                    <a:pt x="273949" y="744242"/>
                    <a:pt x="273943" y="743558"/>
                    <a:pt x="245802" y="866316"/>
                  </a:cubicBezTo>
                  <a:cubicBezTo>
                    <a:pt x="226869" y="948904"/>
                    <a:pt x="217449" y="954290"/>
                    <a:pt x="134286" y="930079"/>
                  </a:cubicBezTo>
                  <a:cubicBezTo>
                    <a:pt x="15580" y="895520"/>
                    <a:pt x="-19114" y="837218"/>
                    <a:pt x="8356" y="717691"/>
                  </a:cubicBezTo>
                  <a:cubicBezTo>
                    <a:pt x="57579" y="503512"/>
                    <a:pt x="106917" y="289359"/>
                    <a:pt x="156369" y="75233"/>
                  </a:cubicBezTo>
                  <a:cubicBezTo>
                    <a:pt x="173900" y="-618"/>
                    <a:pt x="174193" y="-898"/>
                    <a:pt x="254353" y="-212"/>
                  </a:cubicBezTo>
                  <a:cubicBezTo>
                    <a:pt x="436753" y="1350"/>
                    <a:pt x="619580" y="-3624"/>
                    <a:pt x="801384" y="7702"/>
                  </a:cubicBezTo>
                  <a:cubicBezTo>
                    <a:pt x="907757" y="14329"/>
                    <a:pt x="1007066" y="59608"/>
                    <a:pt x="1053932" y="167366"/>
                  </a:cubicBezTo>
                  <a:cubicBezTo>
                    <a:pt x="1094390" y="260387"/>
                    <a:pt x="1076786" y="355941"/>
                    <a:pt x="1034819" y="443432"/>
                  </a:cubicBezTo>
                  <a:cubicBezTo>
                    <a:pt x="1007496" y="500396"/>
                    <a:pt x="964560" y="549871"/>
                    <a:pt x="928619" y="6027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B75CEE-BDD6-8D07-3840-BE47CB0B136F}"/>
                </a:ext>
              </a:extLst>
            </p:cNvPr>
            <p:cNvSpPr/>
            <p:nvPr/>
          </p:nvSpPr>
          <p:spPr>
            <a:xfrm>
              <a:off x="12973762" y="-2195755"/>
              <a:ext cx="1514228" cy="893459"/>
            </a:xfrm>
            <a:custGeom>
              <a:avLst/>
              <a:gdLst>
                <a:gd name="connsiteX0" fmla="*/ 579886 w 1514228"/>
                <a:gd name="connsiteY0" fmla="*/ 891722 h 893459"/>
                <a:gd name="connsiteX1" fmla="*/ 56016 w 1514228"/>
                <a:gd name="connsiteY1" fmla="*/ 891620 h 893459"/>
                <a:gd name="connsiteX2" fmla="*/ 9025 w 1514228"/>
                <a:gd name="connsiteY2" fmla="*/ 827908 h 893459"/>
                <a:gd name="connsiteX3" fmla="*/ 103718 w 1514228"/>
                <a:gd name="connsiteY3" fmla="*/ 759098 h 893459"/>
                <a:gd name="connsiteX4" fmla="*/ 1094306 w 1514228"/>
                <a:gd name="connsiteY4" fmla="*/ 760140 h 893459"/>
                <a:gd name="connsiteX5" fmla="*/ 1277195 w 1514228"/>
                <a:gd name="connsiteY5" fmla="*/ 668849 h 893459"/>
                <a:gd name="connsiteX6" fmla="*/ 1292929 w 1514228"/>
                <a:gd name="connsiteY6" fmla="*/ 561129 h 893459"/>
                <a:gd name="connsiteX7" fmla="*/ 1196528 w 1514228"/>
                <a:gd name="connsiteY7" fmla="*/ 513415 h 893459"/>
                <a:gd name="connsiteX8" fmla="*/ 667896 w 1514228"/>
                <a:gd name="connsiteY8" fmla="*/ 513124 h 893459"/>
                <a:gd name="connsiteX9" fmla="*/ 482284 w 1514228"/>
                <a:gd name="connsiteY9" fmla="*/ 254534 h 893459"/>
                <a:gd name="connsiteX10" fmla="*/ 819088 w 1514228"/>
                <a:gd name="connsiteY10" fmla="*/ 1462 h 893459"/>
                <a:gd name="connsiteX11" fmla="*/ 1466772 w 1514228"/>
                <a:gd name="connsiteY11" fmla="*/ 297 h 893459"/>
                <a:gd name="connsiteX12" fmla="*/ 1506004 w 1514228"/>
                <a:gd name="connsiteY12" fmla="*/ 58868 h 893459"/>
                <a:gd name="connsiteX13" fmla="*/ 1404555 w 1514228"/>
                <a:gd name="connsiteY13" fmla="*/ 132163 h 893459"/>
                <a:gd name="connsiteX14" fmla="*/ 818772 w 1514228"/>
                <a:gd name="connsiteY14" fmla="*/ 132159 h 893459"/>
                <a:gd name="connsiteX15" fmla="*/ 632225 w 1514228"/>
                <a:gd name="connsiteY15" fmla="*/ 226111 h 893459"/>
                <a:gd name="connsiteX16" fmla="*/ 617256 w 1514228"/>
                <a:gd name="connsiteY16" fmla="*/ 334054 h 893459"/>
                <a:gd name="connsiteX17" fmla="*/ 713849 w 1514228"/>
                <a:gd name="connsiteY17" fmla="*/ 381320 h 893459"/>
                <a:gd name="connsiteX18" fmla="*/ 1266286 w 1514228"/>
                <a:gd name="connsiteY18" fmla="*/ 382449 h 893459"/>
                <a:gd name="connsiteX19" fmla="*/ 1449248 w 1514228"/>
                <a:gd name="connsiteY19" fmla="*/ 527765 h 893459"/>
                <a:gd name="connsiteX20" fmla="*/ 1273102 w 1514228"/>
                <a:gd name="connsiteY20" fmla="*/ 849810 h 893459"/>
                <a:gd name="connsiteX21" fmla="*/ 1079885 w 1514228"/>
                <a:gd name="connsiteY21" fmla="*/ 890104 h 893459"/>
                <a:gd name="connsiteX22" fmla="*/ 579886 w 1514228"/>
                <a:gd name="connsiteY22" fmla="*/ 891942 h 8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4228" h="893459">
                  <a:moveTo>
                    <a:pt x="579886" y="891722"/>
                  </a:moveTo>
                  <a:cubicBezTo>
                    <a:pt x="405263" y="891722"/>
                    <a:pt x="230640" y="891688"/>
                    <a:pt x="56016" y="891620"/>
                  </a:cubicBezTo>
                  <a:cubicBezTo>
                    <a:pt x="-9525" y="891507"/>
                    <a:pt x="-7055" y="890119"/>
                    <a:pt x="9025" y="827908"/>
                  </a:cubicBezTo>
                  <a:cubicBezTo>
                    <a:pt x="22719" y="774925"/>
                    <a:pt x="50214" y="758764"/>
                    <a:pt x="103718" y="759098"/>
                  </a:cubicBezTo>
                  <a:cubicBezTo>
                    <a:pt x="433902" y="761163"/>
                    <a:pt x="764108" y="759818"/>
                    <a:pt x="1094306" y="760140"/>
                  </a:cubicBezTo>
                  <a:cubicBezTo>
                    <a:pt x="1170999" y="760215"/>
                    <a:pt x="1233920" y="734632"/>
                    <a:pt x="1277195" y="668849"/>
                  </a:cubicBezTo>
                  <a:cubicBezTo>
                    <a:pt x="1299179" y="635432"/>
                    <a:pt x="1311338" y="599755"/>
                    <a:pt x="1292929" y="561129"/>
                  </a:cubicBezTo>
                  <a:cubicBezTo>
                    <a:pt x="1273731" y="520850"/>
                    <a:pt x="1236334" y="513467"/>
                    <a:pt x="1196528" y="513415"/>
                  </a:cubicBezTo>
                  <a:cubicBezTo>
                    <a:pt x="1020316" y="513180"/>
                    <a:pt x="844106" y="513083"/>
                    <a:pt x="667896" y="513124"/>
                  </a:cubicBezTo>
                  <a:cubicBezTo>
                    <a:pt x="504011" y="513107"/>
                    <a:pt x="430239" y="410386"/>
                    <a:pt x="482284" y="254534"/>
                  </a:cubicBezTo>
                  <a:cubicBezTo>
                    <a:pt x="529944" y="111812"/>
                    <a:pt x="669904" y="3466"/>
                    <a:pt x="819088" y="1462"/>
                  </a:cubicBezTo>
                  <a:cubicBezTo>
                    <a:pt x="1034950" y="-1438"/>
                    <a:pt x="1250875" y="5"/>
                    <a:pt x="1466772" y="297"/>
                  </a:cubicBezTo>
                  <a:cubicBezTo>
                    <a:pt x="1515520" y="363"/>
                    <a:pt x="1521756" y="11040"/>
                    <a:pt x="1506004" y="58868"/>
                  </a:cubicBezTo>
                  <a:cubicBezTo>
                    <a:pt x="1483429" y="127414"/>
                    <a:pt x="1476846" y="132157"/>
                    <a:pt x="1404555" y="132163"/>
                  </a:cubicBezTo>
                  <a:cubicBezTo>
                    <a:pt x="1209293" y="132181"/>
                    <a:pt x="1014032" y="132179"/>
                    <a:pt x="818772" y="132159"/>
                  </a:cubicBezTo>
                  <a:cubicBezTo>
                    <a:pt x="740552" y="132074"/>
                    <a:pt x="675338" y="157888"/>
                    <a:pt x="632225" y="226111"/>
                  </a:cubicBezTo>
                  <a:cubicBezTo>
                    <a:pt x="611302" y="259222"/>
                    <a:pt x="597788" y="295224"/>
                    <a:pt x="617256" y="334054"/>
                  </a:cubicBezTo>
                  <a:cubicBezTo>
                    <a:pt x="637150" y="373732"/>
                    <a:pt x="673605" y="381316"/>
                    <a:pt x="713849" y="381320"/>
                  </a:cubicBezTo>
                  <a:cubicBezTo>
                    <a:pt x="897996" y="381339"/>
                    <a:pt x="1082155" y="380579"/>
                    <a:pt x="1266286" y="382449"/>
                  </a:cubicBezTo>
                  <a:cubicBezTo>
                    <a:pt x="1369711" y="383500"/>
                    <a:pt x="1437403" y="439508"/>
                    <a:pt x="1449248" y="527765"/>
                  </a:cubicBezTo>
                  <a:cubicBezTo>
                    <a:pt x="1465718" y="650483"/>
                    <a:pt x="1387772" y="802973"/>
                    <a:pt x="1273102" y="849810"/>
                  </a:cubicBezTo>
                  <a:cubicBezTo>
                    <a:pt x="1211526" y="874363"/>
                    <a:pt x="1146143" y="887998"/>
                    <a:pt x="1079885" y="890104"/>
                  </a:cubicBezTo>
                  <a:cubicBezTo>
                    <a:pt x="913381" y="895612"/>
                    <a:pt x="746573" y="891942"/>
                    <a:pt x="579886" y="8919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F5B297-A04E-D418-187E-EDAE13773E09}"/>
                </a:ext>
              </a:extLst>
            </p:cNvPr>
            <p:cNvSpPr/>
            <p:nvPr/>
          </p:nvSpPr>
          <p:spPr>
            <a:xfrm>
              <a:off x="10561601" y="-2200224"/>
              <a:ext cx="1203933" cy="1087706"/>
            </a:xfrm>
            <a:custGeom>
              <a:avLst/>
              <a:gdLst>
                <a:gd name="connsiteX0" fmla="*/ 749421 w 1203933"/>
                <a:gd name="connsiteY0" fmla="*/ 826 h 1087706"/>
                <a:gd name="connsiteX1" fmla="*/ 1058665 w 1203933"/>
                <a:gd name="connsiteY1" fmla="*/ 1168 h 1087706"/>
                <a:gd name="connsiteX2" fmla="*/ 1192698 w 1203933"/>
                <a:gd name="connsiteY2" fmla="*/ 177126 h 1087706"/>
                <a:gd name="connsiteX3" fmla="*/ 1063865 w 1203933"/>
                <a:gd name="connsiteY3" fmla="*/ 529783 h 1087706"/>
                <a:gd name="connsiteX4" fmla="*/ 798716 w 1203933"/>
                <a:gd name="connsiteY4" fmla="*/ 696157 h 1087706"/>
                <a:gd name="connsiteX5" fmla="*/ 341995 w 1203933"/>
                <a:gd name="connsiteY5" fmla="*/ 695384 h 1087706"/>
                <a:gd name="connsiteX6" fmla="*/ 257483 w 1203933"/>
                <a:gd name="connsiteY6" fmla="*/ 751614 h 1087706"/>
                <a:gd name="connsiteX7" fmla="*/ 153886 w 1203933"/>
                <a:gd name="connsiteY7" fmla="*/ 1032738 h 1087706"/>
                <a:gd name="connsiteX8" fmla="*/ 5829 w 1203933"/>
                <a:gd name="connsiteY8" fmla="*/ 1074880 h 1087706"/>
                <a:gd name="connsiteX9" fmla="*/ 3736 w 1203933"/>
                <a:gd name="connsiteY9" fmla="*/ 1025166 h 1087706"/>
                <a:gd name="connsiteX10" fmla="*/ 122162 w 1203933"/>
                <a:gd name="connsiteY10" fmla="*/ 703934 h 1087706"/>
                <a:gd name="connsiteX11" fmla="*/ 358691 w 1203933"/>
                <a:gd name="connsiteY11" fmla="*/ 61248 h 1087706"/>
                <a:gd name="connsiteX12" fmla="*/ 444964 w 1203933"/>
                <a:gd name="connsiteY12" fmla="*/ -231 h 1087706"/>
                <a:gd name="connsiteX13" fmla="*/ 749421 w 1203933"/>
                <a:gd name="connsiteY13" fmla="*/ 826 h 1087706"/>
                <a:gd name="connsiteX14" fmla="*/ 620877 w 1203933"/>
                <a:gd name="connsiteY14" fmla="*/ 556571 h 1087706"/>
                <a:gd name="connsiteX15" fmla="*/ 620877 w 1203933"/>
                <a:gd name="connsiteY15" fmla="*/ 556819 h 1087706"/>
                <a:gd name="connsiteX16" fmla="*/ 844321 w 1203933"/>
                <a:gd name="connsiteY16" fmla="*/ 556972 h 1087706"/>
                <a:gd name="connsiteX17" fmla="*/ 928511 w 1203933"/>
                <a:gd name="connsiteY17" fmla="*/ 501116 h 1087706"/>
                <a:gd name="connsiteX18" fmla="*/ 1036360 w 1203933"/>
                <a:gd name="connsiteY18" fmla="*/ 206644 h 1087706"/>
                <a:gd name="connsiteX19" fmla="*/ 988976 w 1203933"/>
                <a:gd name="connsiteY19" fmla="*/ 138828 h 1087706"/>
                <a:gd name="connsiteX20" fmla="*/ 551595 w 1203933"/>
                <a:gd name="connsiteY20" fmla="*/ 138117 h 1087706"/>
                <a:gd name="connsiteX21" fmla="*/ 460615 w 1203933"/>
                <a:gd name="connsiteY21" fmla="*/ 198315 h 1087706"/>
                <a:gd name="connsiteX22" fmla="*/ 352259 w 1203933"/>
                <a:gd name="connsiteY22" fmla="*/ 492629 h 1087706"/>
                <a:gd name="connsiteX23" fmla="*/ 397435 w 1203933"/>
                <a:gd name="connsiteY23" fmla="*/ 556333 h 1087706"/>
                <a:gd name="connsiteX24" fmla="*/ 620877 w 1203933"/>
                <a:gd name="connsiteY24" fmla="*/ 556572 h 10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3933" h="1087706">
                  <a:moveTo>
                    <a:pt x="749421" y="826"/>
                  </a:moveTo>
                  <a:cubicBezTo>
                    <a:pt x="852504" y="888"/>
                    <a:pt x="955599" y="-176"/>
                    <a:pt x="1058665" y="1168"/>
                  </a:cubicBezTo>
                  <a:cubicBezTo>
                    <a:pt x="1176751" y="2708"/>
                    <a:pt x="1227330" y="64534"/>
                    <a:pt x="1192698" y="177126"/>
                  </a:cubicBezTo>
                  <a:cubicBezTo>
                    <a:pt x="1155854" y="296817"/>
                    <a:pt x="1112853" y="414526"/>
                    <a:pt x="1063865" y="529783"/>
                  </a:cubicBezTo>
                  <a:cubicBezTo>
                    <a:pt x="1015657" y="643227"/>
                    <a:pt x="921252" y="695683"/>
                    <a:pt x="798716" y="696157"/>
                  </a:cubicBezTo>
                  <a:cubicBezTo>
                    <a:pt x="646473" y="696747"/>
                    <a:pt x="494206" y="697664"/>
                    <a:pt x="341995" y="695384"/>
                  </a:cubicBezTo>
                  <a:cubicBezTo>
                    <a:pt x="297489" y="694717"/>
                    <a:pt x="272375" y="707008"/>
                    <a:pt x="257483" y="751614"/>
                  </a:cubicBezTo>
                  <a:cubicBezTo>
                    <a:pt x="225873" y="846300"/>
                    <a:pt x="189256" y="939333"/>
                    <a:pt x="153886" y="1032738"/>
                  </a:cubicBezTo>
                  <a:cubicBezTo>
                    <a:pt x="137416" y="1076230"/>
                    <a:pt x="41229" y="1105187"/>
                    <a:pt x="5829" y="1074880"/>
                  </a:cubicBezTo>
                  <a:cubicBezTo>
                    <a:pt x="-2965" y="1067351"/>
                    <a:pt x="-1614" y="1040212"/>
                    <a:pt x="3736" y="1025166"/>
                  </a:cubicBezTo>
                  <a:cubicBezTo>
                    <a:pt x="41964" y="917645"/>
                    <a:pt x="82565" y="810970"/>
                    <a:pt x="122162" y="703934"/>
                  </a:cubicBezTo>
                  <a:cubicBezTo>
                    <a:pt x="201367" y="489836"/>
                    <a:pt x="281414" y="276040"/>
                    <a:pt x="358691" y="61248"/>
                  </a:cubicBezTo>
                  <a:cubicBezTo>
                    <a:pt x="374524" y="17242"/>
                    <a:pt x="396661" y="-1792"/>
                    <a:pt x="444964" y="-231"/>
                  </a:cubicBezTo>
                  <a:cubicBezTo>
                    <a:pt x="546354" y="3045"/>
                    <a:pt x="647924" y="763"/>
                    <a:pt x="749421" y="826"/>
                  </a:cubicBezTo>
                  <a:close/>
                  <a:moveTo>
                    <a:pt x="620877" y="556571"/>
                  </a:moveTo>
                  <a:lnTo>
                    <a:pt x="620877" y="556819"/>
                  </a:lnTo>
                  <a:cubicBezTo>
                    <a:pt x="695359" y="556819"/>
                    <a:pt x="769844" y="556429"/>
                    <a:pt x="844321" y="556972"/>
                  </a:cubicBezTo>
                  <a:cubicBezTo>
                    <a:pt x="885440" y="557272"/>
                    <a:pt x="914027" y="540831"/>
                    <a:pt x="928511" y="501116"/>
                  </a:cubicBezTo>
                  <a:cubicBezTo>
                    <a:pt x="964326" y="402908"/>
                    <a:pt x="1001688" y="305250"/>
                    <a:pt x="1036360" y="206644"/>
                  </a:cubicBezTo>
                  <a:cubicBezTo>
                    <a:pt x="1054678" y="154555"/>
                    <a:pt x="1043221" y="139092"/>
                    <a:pt x="988976" y="138828"/>
                  </a:cubicBezTo>
                  <a:cubicBezTo>
                    <a:pt x="843185" y="138118"/>
                    <a:pt x="697382" y="139218"/>
                    <a:pt x="551595" y="138117"/>
                  </a:cubicBezTo>
                  <a:cubicBezTo>
                    <a:pt x="506234" y="137774"/>
                    <a:pt x="476331" y="154793"/>
                    <a:pt x="460615" y="198315"/>
                  </a:cubicBezTo>
                  <a:cubicBezTo>
                    <a:pt x="425108" y="296640"/>
                    <a:pt x="388203" y="394460"/>
                    <a:pt x="352259" y="492629"/>
                  </a:cubicBezTo>
                  <a:cubicBezTo>
                    <a:pt x="334340" y="541568"/>
                    <a:pt x="343886" y="555654"/>
                    <a:pt x="397435" y="556333"/>
                  </a:cubicBezTo>
                  <a:cubicBezTo>
                    <a:pt x="471905" y="557279"/>
                    <a:pt x="546396" y="556572"/>
                    <a:pt x="620877" y="5565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20C16A0-788F-72AE-26D6-CA11F36E7931}"/>
                </a:ext>
              </a:extLst>
            </p:cNvPr>
            <p:cNvSpPr/>
            <p:nvPr/>
          </p:nvSpPr>
          <p:spPr>
            <a:xfrm>
              <a:off x="9708428" y="-2200553"/>
              <a:ext cx="1031593" cy="697641"/>
            </a:xfrm>
            <a:custGeom>
              <a:avLst/>
              <a:gdLst>
                <a:gd name="connsiteX0" fmla="*/ 459112 w 1031593"/>
                <a:gd name="connsiteY0" fmla="*/ 696841 h 697641"/>
                <a:gd name="connsiteX1" fmla="*/ 168864 w 1031593"/>
                <a:gd name="connsiteY1" fmla="*/ 696807 h 697641"/>
                <a:gd name="connsiteX2" fmla="*/ 121306 w 1031593"/>
                <a:gd name="connsiteY2" fmla="*/ 695961 h 697641"/>
                <a:gd name="connsiteX3" fmla="*/ 8629 w 1031593"/>
                <a:gd name="connsiteY3" fmla="*/ 543704 h 697641"/>
                <a:gd name="connsiteX4" fmla="*/ 78612 w 1031593"/>
                <a:gd name="connsiteY4" fmla="*/ 367660 h 697641"/>
                <a:gd name="connsiteX5" fmla="*/ 314420 w 1031593"/>
                <a:gd name="connsiteY5" fmla="*/ 233797 h 697641"/>
                <a:gd name="connsiteX6" fmla="*/ 799749 w 1031593"/>
                <a:gd name="connsiteY6" fmla="*/ 233329 h 697641"/>
                <a:gd name="connsiteX7" fmla="*/ 851911 w 1031593"/>
                <a:gd name="connsiteY7" fmla="*/ 220001 h 697641"/>
                <a:gd name="connsiteX8" fmla="*/ 870175 w 1031593"/>
                <a:gd name="connsiteY8" fmla="*/ 160714 h 697641"/>
                <a:gd name="connsiteX9" fmla="*/ 819373 w 1031593"/>
                <a:gd name="connsiteY9" fmla="*/ 139577 h 697641"/>
                <a:gd name="connsiteX10" fmla="*/ 367359 w 1031593"/>
                <a:gd name="connsiteY10" fmla="*/ 138478 h 697641"/>
                <a:gd name="connsiteX11" fmla="*/ 317973 w 1031593"/>
                <a:gd name="connsiteY11" fmla="*/ 69711 h 697641"/>
                <a:gd name="connsiteX12" fmla="*/ 418045 w 1031593"/>
                <a:gd name="connsiteY12" fmla="*/ -236 h 697641"/>
                <a:gd name="connsiteX13" fmla="*/ 846244 w 1031593"/>
                <a:gd name="connsiteY13" fmla="*/ 1085 h 697641"/>
                <a:gd name="connsiteX14" fmla="*/ 903306 w 1031593"/>
                <a:gd name="connsiteY14" fmla="*/ 2380 h 697641"/>
                <a:gd name="connsiteX15" fmla="*/ 1023654 w 1031593"/>
                <a:gd name="connsiteY15" fmla="*/ 160100 h 697641"/>
                <a:gd name="connsiteX16" fmla="*/ 926292 w 1031593"/>
                <a:gd name="connsiteY16" fmla="*/ 453021 h 697641"/>
                <a:gd name="connsiteX17" fmla="*/ 855770 w 1031593"/>
                <a:gd name="connsiteY17" fmla="*/ 644899 h 697641"/>
                <a:gd name="connsiteX18" fmla="*/ 782658 w 1031593"/>
                <a:gd name="connsiteY18" fmla="*/ 697302 h 697641"/>
                <a:gd name="connsiteX19" fmla="*/ 459112 w 1031593"/>
                <a:gd name="connsiteY19" fmla="*/ 696692 h 697641"/>
                <a:gd name="connsiteX20" fmla="*/ 451361 w 1031593"/>
                <a:gd name="connsiteY20" fmla="*/ 557075 h 697641"/>
                <a:gd name="connsiteX21" fmla="*/ 451361 w 1031593"/>
                <a:gd name="connsiteY21" fmla="*/ 557352 h 697641"/>
                <a:gd name="connsiteX22" fmla="*/ 608044 w 1031593"/>
                <a:gd name="connsiteY22" fmla="*/ 557352 h 697641"/>
                <a:gd name="connsiteX23" fmla="*/ 781517 w 1031593"/>
                <a:gd name="connsiteY23" fmla="*/ 438451 h 697641"/>
                <a:gd name="connsiteX24" fmla="*/ 739030 w 1031593"/>
                <a:gd name="connsiteY24" fmla="*/ 374728 h 697641"/>
                <a:gd name="connsiteX25" fmla="*/ 330704 w 1031593"/>
                <a:gd name="connsiteY25" fmla="*/ 374754 h 697641"/>
                <a:gd name="connsiteX26" fmla="*/ 175965 w 1031593"/>
                <a:gd name="connsiteY26" fmla="*/ 487417 h 697641"/>
                <a:gd name="connsiteX27" fmla="*/ 223464 w 1031593"/>
                <a:gd name="connsiteY27" fmla="*/ 556741 h 697641"/>
                <a:gd name="connsiteX28" fmla="*/ 451361 w 1031593"/>
                <a:gd name="connsiteY28" fmla="*/ 557075 h 69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31593" h="697641">
                  <a:moveTo>
                    <a:pt x="459112" y="696841"/>
                  </a:moveTo>
                  <a:cubicBezTo>
                    <a:pt x="362363" y="696841"/>
                    <a:pt x="265613" y="696830"/>
                    <a:pt x="168864" y="696807"/>
                  </a:cubicBezTo>
                  <a:cubicBezTo>
                    <a:pt x="153009" y="696796"/>
                    <a:pt x="137105" y="697038"/>
                    <a:pt x="121306" y="695961"/>
                  </a:cubicBezTo>
                  <a:cubicBezTo>
                    <a:pt x="14810" y="688703"/>
                    <a:pt x="-18900" y="647117"/>
                    <a:pt x="8629" y="543704"/>
                  </a:cubicBezTo>
                  <a:cubicBezTo>
                    <a:pt x="24762" y="482412"/>
                    <a:pt x="48261" y="423300"/>
                    <a:pt x="78612" y="367660"/>
                  </a:cubicBezTo>
                  <a:cubicBezTo>
                    <a:pt x="128520" y="277261"/>
                    <a:pt x="210296" y="233690"/>
                    <a:pt x="314420" y="233797"/>
                  </a:cubicBezTo>
                  <a:cubicBezTo>
                    <a:pt x="476197" y="233964"/>
                    <a:pt x="637976" y="234252"/>
                    <a:pt x="799749" y="233329"/>
                  </a:cubicBezTo>
                  <a:cubicBezTo>
                    <a:pt x="817687" y="233226"/>
                    <a:pt x="841983" y="231223"/>
                    <a:pt x="851911" y="220001"/>
                  </a:cubicBezTo>
                  <a:cubicBezTo>
                    <a:pt x="865848" y="203566"/>
                    <a:pt x="872448" y="182142"/>
                    <a:pt x="870175" y="160714"/>
                  </a:cubicBezTo>
                  <a:cubicBezTo>
                    <a:pt x="868172" y="150441"/>
                    <a:pt x="837332" y="139779"/>
                    <a:pt x="819373" y="139577"/>
                  </a:cubicBezTo>
                  <a:cubicBezTo>
                    <a:pt x="668716" y="137884"/>
                    <a:pt x="518034" y="138730"/>
                    <a:pt x="367359" y="138478"/>
                  </a:cubicBezTo>
                  <a:cubicBezTo>
                    <a:pt x="301363" y="138368"/>
                    <a:pt x="299108" y="131862"/>
                    <a:pt x="317973" y="69711"/>
                  </a:cubicBezTo>
                  <a:cubicBezTo>
                    <a:pt x="333845" y="17423"/>
                    <a:pt x="362211" y="-1764"/>
                    <a:pt x="418045" y="-236"/>
                  </a:cubicBezTo>
                  <a:cubicBezTo>
                    <a:pt x="560683" y="3668"/>
                    <a:pt x="703499" y="998"/>
                    <a:pt x="846244" y="1085"/>
                  </a:cubicBezTo>
                  <a:cubicBezTo>
                    <a:pt x="865268" y="1096"/>
                    <a:pt x="884349" y="1036"/>
                    <a:pt x="903306" y="2380"/>
                  </a:cubicBezTo>
                  <a:cubicBezTo>
                    <a:pt x="1006251" y="9679"/>
                    <a:pt x="1049770" y="60950"/>
                    <a:pt x="1023654" y="160100"/>
                  </a:cubicBezTo>
                  <a:cubicBezTo>
                    <a:pt x="997497" y="259406"/>
                    <a:pt x="960148" y="355827"/>
                    <a:pt x="926292" y="453021"/>
                  </a:cubicBezTo>
                  <a:cubicBezTo>
                    <a:pt x="903877" y="517364"/>
                    <a:pt x="877452" y="580328"/>
                    <a:pt x="855770" y="644899"/>
                  </a:cubicBezTo>
                  <a:cubicBezTo>
                    <a:pt x="843314" y="681995"/>
                    <a:pt x="822495" y="697960"/>
                    <a:pt x="782658" y="697302"/>
                  </a:cubicBezTo>
                  <a:cubicBezTo>
                    <a:pt x="674834" y="695522"/>
                    <a:pt x="566964" y="696692"/>
                    <a:pt x="459112" y="696692"/>
                  </a:cubicBezTo>
                  <a:close/>
                  <a:moveTo>
                    <a:pt x="451361" y="557075"/>
                  </a:moveTo>
                  <a:lnTo>
                    <a:pt x="451361" y="557352"/>
                  </a:lnTo>
                  <a:cubicBezTo>
                    <a:pt x="503588" y="557352"/>
                    <a:pt x="555816" y="557352"/>
                    <a:pt x="608044" y="557352"/>
                  </a:cubicBezTo>
                  <a:cubicBezTo>
                    <a:pt x="736403" y="557351"/>
                    <a:pt x="736403" y="557350"/>
                    <a:pt x="781517" y="438451"/>
                  </a:cubicBezTo>
                  <a:cubicBezTo>
                    <a:pt x="802769" y="382438"/>
                    <a:pt x="797993" y="374831"/>
                    <a:pt x="739030" y="374728"/>
                  </a:cubicBezTo>
                  <a:cubicBezTo>
                    <a:pt x="602922" y="374491"/>
                    <a:pt x="466814" y="374500"/>
                    <a:pt x="330704" y="374754"/>
                  </a:cubicBezTo>
                  <a:cubicBezTo>
                    <a:pt x="220226" y="374791"/>
                    <a:pt x="209762" y="382417"/>
                    <a:pt x="175965" y="487417"/>
                  </a:cubicBezTo>
                  <a:cubicBezTo>
                    <a:pt x="159606" y="538240"/>
                    <a:pt x="170621" y="555831"/>
                    <a:pt x="223464" y="556741"/>
                  </a:cubicBezTo>
                  <a:cubicBezTo>
                    <a:pt x="299409" y="558049"/>
                    <a:pt x="375393" y="557075"/>
                    <a:pt x="451361" y="5570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CC977B-A99A-8BC0-0333-3D17D8F7DFD8}"/>
                </a:ext>
              </a:extLst>
            </p:cNvPr>
            <p:cNvSpPr/>
            <p:nvPr/>
          </p:nvSpPr>
          <p:spPr>
            <a:xfrm>
              <a:off x="8698884" y="-2199363"/>
              <a:ext cx="1038465" cy="696252"/>
            </a:xfrm>
            <a:custGeom>
              <a:avLst/>
              <a:gdLst>
                <a:gd name="connsiteX0" fmla="*/ 565066 w 1038465"/>
                <a:gd name="connsiteY0" fmla="*/ 425058 h 696252"/>
                <a:gd name="connsiteX1" fmla="*/ 250901 w 1038465"/>
                <a:gd name="connsiteY1" fmla="*/ 425182 h 696252"/>
                <a:gd name="connsiteX2" fmla="*/ 176601 w 1038465"/>
                <a:gd name="connsiteY2" fmla="*/ 521035 h 696252"/>
                <a:gd name="connsiteX3" fmla="*/ 239530 w 1038465"/>
                <a:gd name="connsiteY3" fmla="*/ 554470 h 696252"/>
                <a:gd name="connsiteX4" fmla="*/ 648860 w 1038465"/>
                <a:gd name="connsiteY4" fmla="*/ 555679 h 696252"/>
                <a:gd name="connsiteX5" fmla="*/ 713934 w 1038465"/>
                <a:gd name="connsiteY5" fmla="*/ 666135 h 696252"/>
                <a:gd name="connsiteX6" fmla="*/ 666161 w 1038465"/>
                <a:gd name="connsiteY6" fmla="*/ 694200 h 696252"/>
                <a:gd name="connsiteX7" fmla="*/ 118799 w 1038465"/>
                <a:gd name="connsiteY7" fmla="*/ 693639 h 696252"/>
                <a:gd name="connsiteX8" fmla="*/ 8286 w 1038465"/>
                <a:gd name="connsiteY8" fmla="*/ 557205 h 696252"/>
                <a:gd name="connsiteX9" fmla="*/ 173242 w 1038465"/>
                <a:gd name="connsiteY9" fmla="*/ 117225 h 696252"/>
                <a:gd name="connsiteX10" fmla="*/ 365645 w 1038465"/>
                <a:gd name="connsiteY10" fmla="*/ 770 h 696252"/>
                <a:gd name="connsiteX11" fmla="*/ 922550 w 1038465"/>
                <a:gd name="connsiteY11" fmla="*/ 1155 h 696252"/>
                <a:gd name="connsiteX12" fmla="*/ 1027270 w 1038465"/>
                <a:gd name="connsiteY12" fmla="*/ 147367 h 696252"/>
                <a:gd name="connsiteX13" fmla="*/ 947653 w 1038465"/>
                <a:gd name="connsiteY13" fmla="*/ 381565 h 696252"/>
                <a:gd name="connsiteX14" fmla="*/ 883986 w 1038465"/>
                <a:gd name="connsiteY14" fmla="*/ 425606 h 696252"/>
                <a:gd name="connsiteX15" fmla="*/ 565066 w 1038465"/>
                <a:gd name="connsiteY15" fmla="*/ 425058 h 696252"/>
                <a:gd name="connsiteX16" fmla="*/ 546924 w 1038465"/>
                <a:gd name="connsiteY16" fmla="*/ 286598 h 696252"/>
                <a:gd name="connsiteX17" fmla="*/ 760621 w 1038465"/>
                <a:gd name="connsiteY17" fmla="*/ 286598 h 696252"/>
                <a:gd name="connsiteX18" fmla="*/ 864630 w 1038465"/>
                <a:gd name="connsiteY18" fmla="*/ 213246 h 696252"/>
                <a:gd name="connsiteX19" fmla="*/ 809084 w 1038465"/>
                <a:gd name="connsiteY19" fmla="*/ 137419 h 696252"/>
                <a:gd name="connsiteX20" fmla="*/ 410183 w 1038465"/>
                <a:gd name="connsiteY20" fmla="*/ 137243 h 696252"/>
                <a:gd name="connsiteX21" fmla="*/ 268168 w 1038465"/>
                <a:gd name="connsiteY21" fmla="*/ 235597 h 696252"/>
                <a:gd name="connsiteX22" fmla="*/ 304738 w 1038465"/>
                <a:gd name="connsiteY22" fmla="*/ 286859 h 696252"/>
                <a:gd name="connsiteX23" fmla="*/ 546924 w 1038465"/>
                <a:gd name="connsiteY23" fmla="*/ 286598 h 696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465" h="696252">
                  <a:moveTo>
                    <a:pt x="565066" y="425058"/>
                  </a:moveTo>
                  <a:cubicBezTo>
                    <a:pt x="460344" y="425026"/>
                    <a:pt x="355620" y="424683"/>
                    <a:pt x="250901" y="425182"/>
                  </a:cubicBezTo>
                  <a:cubicBezTo>
                    <a:pt x="204104" y="425405"/>
                    <a:pt x="159552" y="478127"/>
                    <a:pt x="176601" y="521035"/>
                  </a:cubicBezTo>
                  <a:cubicBezTo>
                    <a:pt x="183459" y="538293"/>
                    <a:pt x="217505" y="553981"/>
                    <a:pt x="239530" y="554470"/>
                  </a:cubicBezTo>
                  <a:cubicBezTo>
                    <a:pt x="375918" y="557493"/>
                    <a:pt x="512416" y="556937"/>
                    <a:pt x="648860" y="555679"/>
                  </a:cubicBezTo>
                  <a:cubicBezTo>
                    <a:pt x="756787" y="554684"/>
                    <a:pt x="766142" y="550814"/>
                    <a:pt x="713934" y="666135"/>
                  </a:cubicBezTo>
                  <a:cubicBezTo>
                    <a:pt x="707554" y="680226"/>
                    <a:pt x="682623" y="694046"/>
                    <a:pt x="666161" y="694200"/>
                  </a:cubicBezTo>
                  <a:cubicBezTo>
                    <a:pt x="483715" y="695904"/>
                    <a:pt x="301196" y="697274"/>
                    <a:pt x="118799" y="693639"/>
                  </a:cubicBezTo>
                  <a:cubicBezTo>
                    <a:pt x="20661" y="691683"/>
                    <a:pt x="-20016" y="645327"/>
                    <a:pt x="8286" y="557205"/>
                  </a:cubicBezTo>
                  <a:cubicBezTo>
                    <a:pt x="56140" y="408205"/>
                    <a:pt x="112751" y="261644"/>
                    <a:pt x="173242" y="117225"/>
                  </a:cubicBezTo>
                  <a:cubicBezTo>
                    <a:pt x="206789" y="37134"/>
                    <a:pt x="279016" y="1185"/>
                    <a:pt x="365645" y="770"/>
                  </a:cubicBezTo>
                  <a:cubicBezTo>
                    <a:pt x="551280" y="-120"/>
                    <a:pt x="736945" y="-1327"/>
                    <a:pt x="922550" y="1155"/>
                  </a:cubicBezTo>
                  <a:cubicBezTo>
                    <a:pt x="1023887" y="2510"/>
                    <a:pt x="1057465" y="51380"/>
                    <a:pt x="1027270" y="147367"/>
                  </a:cubicBezTo>
                  <a:cubicBezTo>
                    <a:pt x="1002535" y="225999"/>
                    <a:pt x="973573" y="303291"/>
                    <a:pt x="947653" y="381565"/>
                  </a:cubicBezTo>
                  <a:cubicBezTo>
                    <a:pt x="937116" y="413385"/>
                    <a:pt x="917738" y="426050"/>
                    <a:pt x="883986" y="425606"/>
                  </a:cubicBezTo>
                  <a:cubicBezTo>
                    <a:pt x="777696" y="424207"/>
                    <a:pt x="671375" y="425090"/>
                    <a:pt x="565066" y="425058"/>
                  </a:cubicBezTo>
                  <a:close/>
                  <a:moveTo>
                    <a:pt x="546924" y="286598"/>
                  </a:moveTo>
                  <a:cubicBezTo>
                    <a:pt x="618156" y="286598"/>
                    <a:pt x="689389" y="286598"/>
                    <a:pt x="760621" y="286598"/>
                  </a:cubicBezTo>
                  <a:cubicBezTo>
                    <a:pt x="839551" y="286597"/>
                    <a:pt x="839551" y="286597"/>
                    <a:pt x="864630" y="213246"/>
                  </a:cubicBezTo>
                  <a:cubicBezTo>
                    <a:pt x="886003" y="150738"/>
                    <a:pt x="876839" y="137639"/>
                    <a:pt x="809084" y="137419"/>
                  </a:cubicBezTo>
                  <a:cubicBezTo>
                    <a:pt x="676118" y="136988"/>
                    <a:pt x="543150" y="137225"/>
                    <a:pt x="410183" y="137243"/>
                  </a:cubicBezTo>
                  <a:cubicBezTo>
                    <a:pt x="312912" y="137256"/>
                    <a:pt x="302541" y="145859"/>
                    <a:pt x="268168" y="235597"/>
                  </a:cubicBezTo>
                  <a:cubicBezTo>
                    <a:pt x="252873" y="275528"/>
                    <a:pt x="265855" y="287320"/>
                    <a:pt x="304738" y="286859"/>
                  </a:cubicBezTo>
                  <a:cubicBezTo>
                    <a:pt x="385457" y="285903"/>
                    <a:pt x="466194" y="286570"/>
                    <a:pt x="546924" y="28659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7DB151-68DD-FEB3-D0F6-4D0002B4E6DA}"/>
                </a:ext>
              </a:extLst>
            </p:cNvPr>
            <p:cNvSpPr/>
            <p:nvPr/>
          </p:nvSpPr>
          <p:spPr>
            <a:xfrm>
              <a:off x="11752649" y="-2199367"/>
              <a:ext cx="1038433" cy="696648"/>
            </a:xfrm>
            <a:custGeom>
              <a:avLst/>
              <a:gdLst>
                <a:gd name="connsiteX0" fmla="*/ 560385 w 1038433"/>
                <a:gd name="connsiteY0" fmla="*/ 424898 h 696648"/>
                <a:gd name="connsiteX1" fmla="*/ 250867 w 1038433"/>
                <a:gd name="connsiteY1" fmla="*/ 425077 h 696648"/>
                <a:gd name="connsiteX2" fmla="*/ 178210 w 1038433"/>
                <a:gd name="connsiteY2" fmla="*/ 520901 h 696648"/>
                <a:gd name="connsiteX3" fmla="*/ 241426 w 1038433"/>
                <a:gd name="connsiteY3" fmla="*/ 554435 h 696648"/>
                <a:gd name="connsiteX4" fmla="*/ 617570 w 1038433"/>
                <a:gd name="connsiteY4" fmla="*/ 556086 h 696648"/>
                <a:gd name="connsiteX5" fmla="*/ 650901 w 1038433"/>
                <a:gd name="connsiteY5" fmla="*/ 556055 h 696648"/>
                <a:gd name="connsiteX6" fmla="*/ 715107 w 1038433"/>
                <a:gd name="connsiteY6" fmla="*/ 662350 h 696648"/>
                <a:gd name="connsiteX7" fmla="*/ 664479 w 1038433"/>
                <a:gd name="connsiteY7" fmla="*/ 694171 h 696648"/>
                <a:gd name="connsiteX8" fmla="*/ 121686 w 1038433"/>
                <a:gd name="connsiteY8" fmla="*/ 693924 h 696648"/>
                <a:gd name="connsiteX9" fmla="*/ 12050 w 1038433"/>
                <a:gd name="connsiteY9" fmla="*/ 536747 h 696648"/>
                <a:gd name="connsiteX10" fmla="*/ 160655 w 1038433"/>
                <a:gd name="connsiteY10" fmla="*/ 140227 h 696648"/>
                <a:gd name="connsiteX11" fmla="*/ 372982 w 1038433"/>
                <a:gd name="connsiteY11" fmla="*/ 426 h 696648"/>
                <a:gd name="connsiteX12" fmla="*/ 915821 w 1038433"/>
                <a:gd name="connsiteY12" fmla="*/ 762 h 696648"/>
                <a:gd name="connsiteX13" fmla="*/ 1027524 w 1038433"/>
                <a:gd name="connsiteY13" fmla="*/ 150399 h 696648"/>
                <a:gd name="connsiteX14" fmla="*/ 943628 w 1038433"/>
                <a:gd name="connsiteY14" fmla="*/ 388215 h 696648"/>
                <a:gd name="connsiteX15" fmla="*/ 879424 w 1038433"/>
                <a:gd name="connsiteY15" fmla="*/ 425176 h 696648"/>
                <a:gd name="connsiteX16" fmla="*/ 560385 w 1038433"/>
                <a:gd name="connsiteY16" fmla="*/ 424898 h 696648"/>
                <a:gd name="connsiteX17" fmla="*/ 550318 w 1038433"/>
                <a:gd name="connsiteY17" fmla="*/ 286585 h 696648"/>
                <a:gd name="connsiteX18" fmla="*/ 754867 w 1038433"/>
                <a:gd name="connsiteY18" fmla="*/ 286580 h 696648"/>
                <a:gd name="connsiteX19" fmla="*/ 865757 w 1038433"/>
                <a:gd name="connsiteY19" fmla="*/ 208777 h 696648"/>
                <a:gd name="connsiteX20" fmla="*/ 815872 w 1038433"/>
                <a:gd name="connsiteY20" fmla="*/ 137463 h 696648"/>
                <a:gd name="connsiteX21" fmla="*/ 402017 w 1038433"/>
                <a:gd name="connsiteY21" fmla="*/ 137262 h 696648"/>
                <a:gd name="connsiteX22" fmla="*/ 270269 w 1038433"/>
                <a:gd name="connsiteY22" fmla="*/ 234743 h 696648"/>
                <a:gd name="connsiteX23" fmla="*/ 307721 w 1038433"/>
                <a:gd name="connsiteY23" fmla="*/ 286974 h 696648"/>
                <a:gd name="connsiteX24" fmla="*/ 550318 w 1038433"/>
                <a:gd name="connsiteY24" fmla="*/ 286585 h 6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8433" h="696648">
                  <a:moveTo>
                    <a:pt x="560385" y="424898"/>
                  </a:moveTo>
                  <a:cubicBezTo>
                    <a:pt x="457212" y="424941"/>
                    <a:pt x="354037" y="424631"/>
                    <a:pt x="250867" y="425077"/>
                  </a:cubicBezTo>
                  <a:cubicBezTo>
                    <a:pt x="201888" y="425289"/>
                    <a:pt x="160142" y="475561"/>
                    <a:pt x="178210" y="520901"/>
                  </a:cubicBezTo>
                  <a:cubicBezTo>
                    <a:pt x="185117" y="538230"/>
                    <a:pt x="219279" y="553868"/>
                    <a:pt x="241426" y="554435"/>
                  </a:cubicBezTo>
                  <a:cubicBezTo>
                    <a:pt x="366740" y="557645"/>
                    <a:pt x="492175" y="556047"/>
                    <a:pt x="617570" y="556086"/>
                  </a:cubicBezTo>
                  <a:cubicBezTo>
                    <a:pt x="628681" y="556089"/>
                    <a:pt x="639797" y="556334"/>
                    <a:pt x="650901" y="556055"/>
                  </a:cubicBezTo>
                  <a:cubicBezTo>
                    <a:pt x="758351" y="553363"/>
                    <a:pt x="757904" y="555050"/>
                    <a:pt x="715107" y="662350"/>
                  </a:cubicBezTo>
                  <a:cubicBezTo>
                    <a:pt x="708978" y="677717"/>
                    <a:pt x="681993" y="693967"/>
                    <a:pt x="664479" y="694171"/>
                  </a:cubicBezTo>
                  <a:cubicBezTo>
                    <a:pt x="483562" y="696272"/>
                    <a:pt x="302549" y="697837"/>
                    <a:pt x="121686" y="693924"/>
                  </a:cubicBezTo>
                  <a:cubicBezTo>
                    <a:pt x="14389" y="691602"/>
                    <a:pt x="-22568" y="638626"/>
                    <a:pt x="12050" y="536747"/>
                  </a:cubicBezTo>
                  <a:cubicBezTo>
                    <a:pt x="57445" y="403155"/>
                    <a:pt x="108482" y="271372"/>
                    <a:pt x="160655" y="140227"/>
                  </a:cubicBezTo>
                  <a:cubicBezTo>
                    <a:pt x="198081" y="46147"/>
                    <a:pt x="272308" y="771"/>
                    <a:pt x="372982" y="426"/>
                  </a:cubicBezTo>
                  <a:cubicBezTo>
                    <a:pt x="553928" y="-195"/>
                    <a:pt x="734890" y="-1029"/>
                    <a:pt x="915821" y="762"/>
                  </a:cubicBezTo>
                  <a:cubicBezTo>
                    <a:pt x="1022707" y="1819"/>
                    <a:pt x="1057667" y="47676"/>
                    <a:pt x="1027524" y="150399"/>
                  </a:cubicBezTo>
                  <a:cubicBezTo>
                    <a:pt x="1003889" y="230941"/>
                    <a:pt x="971755" y="308981"/>
                    <a:pt x="943628" y="388215"/>
                  </a:cubicBezTo>
                  <a:cubicBezTo>
                    <a:pt x="932654" y="419126"/>
                    <a:pt x="909138" y="425404"/>
                    <a:pt x="879424" y="425176"/>
                  </a:cubicBezTo>
                  <a:cubicBezTo>
                    <a:pt x="773084" y="424357"/>
                    <a:pt x="666732" y="424855"/>
                    <a:pt x="560385" y="424898"/>
                  </a:cubicBezTo>
                  <a:close/>
                  <a:moveTo>
                    <a:pt x="550318" y="286585"/>
                  </a:moveTo>
                  <a:cubicBezTo>
                    <a:pt x="618501" y="286585"/>
                    <a:pt x="686684" y="286583"/>
                    <a:pt x="754867" y="286580"/>
                  </a:cubicBezTo>
                  <a:cubicBezTo>
                    <a:pt x="836603" y="286556"/>
                    <a:pt x="836604" y="286542"/>
                    <a:pt x="865757" y="208777"/>
                  </a:cubicBezTo>
                  <a:cubicBezTo>
                    <a:pt x="887123" y="151785"/>
                    <a:pt x="877898" y="137719"/>
                    <a:pt x="815872" y="137463"/>
                  </a:cubicBezTo>
                  <a:cubicBezTo>
                    <a:pt x="677922" y="136896"/>
                    <a:pt x="539969" y="137197"/>
                    <a:pt x="402017" y="137262"/>
                  </a:cubicBezTo>
                  <a:cubicBezTo>
                    <a:pt x="312730" y="137305"/>
                    <a:pt x="298822" y="148714"/>
                    <a:pt x="270269" y="234743"/>
                  </a:cubicBezTo>
                  <a:cubicBezTo>
                    <a:pt x="257780" y="272371"/>
                    <a:pt x="266889" y="287702"/>
                    <a:pt x="307721" y="286974"/>
                  </a:cubicBezTo>
                  <a:cubicBezTo>
                    <a:pt x="388564" y="285533"/>
                    <a:pt x="469450" y="286549"/>
                    <a:pt x="550318" y="28658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9233289-F410-69C7-E282-80923499798D}"/>
                </a:ext>
              </a:extLst>
            </p:cNvPr>
            <p:cNvSpPr/>
            <p:nvPr/>
          </p:nvSpPr>
          <p:spPr>
            <a:xfrm>
              <a:off x="7813835" y="-2452909"/>
              <a:ext cx="744387" cy="949675"/>
            </a:xfrm>
            <a:custGeom>
              <a:avLst/>
              <a:gdLst>
                <a:gd name="connsiteX0" fmla="*/ 385474 w 744387"/>
                <a:gd name="connsiteY0" fmla="*/ 948581 h 949675"/>
                <a:gd name="connsiteX1" fmla="*/ 128596 w 744387"/>
                <a:gd name="connsiteY1" fmla="*/ 948079 h 949675"/>
                <a:gd name="connsiteX2" fmla="*/ 12602 w 744387"/>
                <a:gd name="connsiteY2" fmla="*/ 788599 h 949675"/>
                <a:gd name="connsiteX3" fmla="*/ 195017 w 744387"/>
                <a:gd name="connsiteY3" fmla="*/ 278313 h 949675"/>
                <a:gd name="connsiteX4" fmla="*/ 273772 w 744387"/>
                <a:gd name="connsiteY4" fmla="*/ 59054 h 949675"/>
                <a:gd name="connsiteX5" fmla="*/ 423670 w 744387"/>
                <a:gd name="connsiteY5" fmla="*/ 12126 h 949675"/>
                <a:gd name="connsiteX6" fmla="*/ 428332 w 744387"/>
                <a:gd name="connsiteY6" fmla="*/ 56999 h 949675"/>
                <a:gd name="connsiteX7" fmla="*/ 281161 w 744387"/>
                <a:gd name="connsiteY7" fmla="*/ 453878 h 949675"/>
                <a:gd name="connsiteX8" fmla="*/ 182020 w 744387"/>
                <a:gd name="connsiteY8" fmla="*/ 726406 h 949675"/>
                <a:gd name="connsiteX9" fmla="*/ 239178 w 744387"/>
                <a:gd name="connsiteY9" fmla="*/ 809524 h 949675"/>
                <a:gd name="connsiteX10" fmla="*/ 686372 w 744387"/>
                <a:gd name="connsiteY10" fmla="*/ 809706 h 949675"/>
                <a:gd name="connsiteX11" fmla="*/ 730985 w 744387"/>
                <a:gd name="connsiteY11" fmla="*/ 873276 h 949675"/>
                <a:gd name="connsiteX12" fmla="*/ 618587 w 744387"/>
                <a:gd name="connsiteY12" fmla="*/ 949239 h 949675"/>
                <a:gd name="connsiteX13" fmla="*/ 385474 w 744387"/>
                <a:gd name="connsiteY13" fmla="*/ 949247 h 94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4387" h="949675">
                  <a:moveTo>
                    <a:pt x="385474" y="948581"/>
                  </a:moveTo>
                  <a:cubicBezTo>
                    <a:pt x="299843" y="948581"/>
                    <a:pt x="214151" y="950622"/>
                    <a:pt x="128596" y="948079"/>
                  </a:cubicBezTo>
                  <a:cubicBezTo>
                    <a:pt x="14394" y="944685"/>
                    <a:pt x="-23380" y="895680"/>
                    <a:pt x="12602" y="788599"/>
                  </a:cubicBezTo>
                  <a:cubicBezTo>
                    <a:pt x="70129" y="617402"/>
                    <a:pt x="133941" y="448319"/>
                    <a:pt x="195017" y="278313"/>
                  </a:cubicBezTo>
                  <a:cubicBezTo>
                    <a:pt x="221273" y="205226"/>
                    <a:pt x="246505" y="131759"/>
                    <a:pt x="273772" y="59054"/>
                  </a:cubicBezTo>
                  <a:cubicBezTo>
                    <a:pt x="291719" y="11197"/>
                    <a:pt x="383737" y="-18459"/>
                    <a:pt x="423670" y="12126"/>
                  </a:cubicBezTo>
                  <a:cubicBezTo>
                    <a:pt x="432096" y="18579"/>
                    <a:pt x="433116" y="43773"/>
                    <a:pt x="428332" y="56999"/>
                  </a:cubicBezTo>
                  <a:cubicBezTo>
                    <a:pt x="380346" y="189679"/>
                    <a:pt x="330154" y="321559"/>
                    <a:pt x="281161" y="453878"/>
                  </a:cubicBezTo>
                  <a:cubicBezTo>
                    <a:pt x="247596" y="544529"/>
                    <a:pt x="214549" y="635372"/>
                    <a:pt x="182020" y="726406"/>
                  </a:cubicBezTo>
                  <a:cubicBezTo>
                    <a:pt x="159881" y="788343"/>
                    <a:pt x="173684" y="809164"/>
                    <a:pt x="239178" y="809524"/>
                  </a:cubicBezTo>
                  <a:cubicBezTo>
                    <a:pt x="388238" y="810345"/>
                    <a:pt x="537307" y="809684"/>
                    <a:pt x="686372" y="809706"/>
                  </a:cubicBezTo>
                  <a:cubicBezTo>
                    <a:pt x="750382" y="809715"/>
                    <a:pt x="753877" y="814790"/>
                    <a:pt x="730985" y="873276"/>
                  </a:cubicBezTo>
                  <a:cubicBezTo>
                    <a:pt x="701277" y="949177"/>
                    <a:pt x="701278" y="949202"/>
                    <a:pt x="618587" y="949239"/>
                  </a:cubicBezTo>
                  <a:cubicBezTo>
                    <a:pt x="540883" y="949274"/>
                    <a:pt x="463178" y="949276"/>
                    <a:pt x="385474" y="9492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11726E-9006-676B-213A-9C60CE09A986}"/>
                </a:ext>
              </a:extLst>
            </p:cNvPr>
            <p:cNvSpPr/>
            <p:nvPr/>
          </p:nvSpPr>
          <p:spPr>
            <a:xfrm>
              <a:off x="12731959" y="-2202839"/>
              <a:ext cx="670569" cy="705900"/>
            </a:xfrm>
            <a:custGeom>
              <a:avLst/>
              <a:gdLst>
                <a:gd name="connsiteX0" fmla="*/ 532697 w 670569"/>
                <a:gd name="connsiteY0" fmla="*/ 3281 h 705900"/>
                <a:gd name="connsiteX1" fmla="*/ 632494 w 670569"/>
                <a:gd name="connsiteY1" fmla="*/ 4067 h 705900"/>
                <a:gd name="connsiteX2" fmla="*/ 667325 w 670569"/>
                <a:gd name="connsiteY2" fmla="*/ 20985 h 705900"/>
                <a:gd name="connsiteX3" fmla="*/ 588075 w 670569"/>
                <a:gd name="connsiteY3" fmla="*/ 140667 h 705900"/>
                <a:gd name="connsiteX4" fmla="*/ 445435 w 670569"/>
                <a:gd name="connsiteY4" fmla="*/ 141173 h 705900"/>
                <a:gd name="connsiteX5" fmla="*/ 314233 w 670569"/>
                <a:gd name="connsiteY5" fmla="*/ 231123 h 705900"/>
                <a:gd name="connsiteX6" fmla="*/ 167143 w 670569"/>
                <a:gd name="connsiteY6" fmla="*/ 637618 h 705900"/>
                <a:gd name="connsiteX7" fmla="*/ 8291 w 670569"/>
                <a:gd name="connsiteY7" fmla="*/ 693122 h 705900"/>
                <a:gd name="connsiteX8" fmla="*/ 961 w 670569"/>
                <a:gd name="connsiteY8" fmla="*/ 656948 h 705900"/>
                <a:gd name="connsiteX9" fmla="*/ 164591 w 670569"/>
                <a:gd name="connsiteY9" fmla="*/ 215870 h 705900"/>
                <a:gd name="connsiteX10" fmla="*/ 532697 w 670569"/>
                <a:gd name="connsiteY10" fmla="*/ 3281 h 70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0569" h="705900">
                  <a:moveTo>
                    <a:pt x="532697" y="3281"/>
                  </a:moveTo>
                  <a:cubicBezTo>
                    <a:pt x="565981" y="3281"/>
                    <a:pt x="599370" y="1768"/>
                    <a:pt x="632494" y="4067"/>
                  </a:cubicBezTo>
                  <a:cubicBezTo>
                    <a:pt x="644794" y="4920"/>
                    <a:pt x="662579" y="11616"/>
                    <a:pt x="667325" y="20985"/>
                  </a:cubicBezTo>
                  <a:cubicBezTo>
                    <a:pt x="683387" y="52692"/>
                    <a:pt x="624580" y="139950"/>
                    <a:pt x="588075" y="140667"/>
                  </a:cubicBezTo>
                  <a:cubicBezTo>
                    <a:pt x="540543" y="141600"/>
                    <a:pt x="492973" y="140425"/>
                    <a:pt x="445435" y="141173"/>
                  </a:cubicBezTo>
                  <a:cubicBezTo>
                    <a:pt x="382144" y="142170"/>
                    <a:pt x="336469" y="169410"/>
                    <a:pt x="314233" y="231123"/>
                  </a:cubicBezTo>
                  <a:cubicBezTo>
                    <a:pt x="265388" y="366688"/>
                    <a:pt x="216359" y="502186"/>
                    <a:pt x="167143" y="637618"/>
                  </a:cubicBezTo>
                  <a:cubicBezTo>
                    <a:pt x="147680" y="691421"/>
                    <a:pt x="54817" y="725144"/>
                    <a:pt x="8291" y="693122"/>
                  </a:cubicBezTo>
                  <a:cubicBezTo>
                    <a:pt x="774" y="687948"/>
                    <a:pt x="-2747" y="667212"/>
                    <a:pt x="961" y="656948"/>
                  </a:cubicBezTo>
                  <a:cubicBezTo>
                    <a:pt x="54240" y="509448"/>
                    <a:pt x="105125" y="360890"/>
                    <a:pt x="164591" y="215870"/>
                  </a:cubicBezTo>
                  <a:cubicBezTo>
                    <a:pt x="231299" y="53183"/>
                    <a:pt x="356910" y="-17725"/>
                    <a:pt x="532697" y="328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5CAA73-3A2F-59F3-DA61-52F6B5BC4630}"/>
                </a:ext>
              </a:extLst>
            </p:cNvPr>
            <p:cNvSpPr/>
            <p:nvPr/>
          </p:nvSpPr>
          <p:spPr>
            <a:xfrm>
              <a:off x="8969326" y="-802316"/>
              <a:ext cx="807671" cy="374848"/>
            </a:xfrm>
            <a:custGeom>
              <a:avLst/>
              <a:gdLst>
                <a:gd name="connsiteX0" fmla="*/ 454594 w 807671"/>
                <a:gd name="connsiteY0" fmla="*/ 10 h 374848"/>
                <a:gd name="connsiteX1" fmla="*/ 725690 w 807671"/>
                <a:gd name="connsiteY1" fmla="*/ 217 h 374848"/>
                <a:gd name="connsiteX2" fmla="*/ 798462 w 807671"/>
                <a:gd name="connsiteY2" fmla="*/ 99908 h 374848"/>
                <a:gd name="connsiteX3" fmla="*/ 711548 w 807671"/>
                <a:gd name="connsiteY3" fmla="*/ 336306 h 374848"/>
                <a:gd name="connsiteX4" fmla="*/ 682032 w 807671"/>
                <a:gd name="connsiteY4" fmla="*/ 369912 h 374848"/>
                <a:gd name="connsiteX5" fmla="*/ 633501 w 807671"/>
                <a:gd name="connsiteY5" fmla="*/ 365205 h 374848"/>
                <a:gd name="connsiteX6" fmla="*/ 629622 w 807671"/>
                <a:gd name="connsiteY6" fmla="*/ 322866 h 374848"/>
                <a:gd name="connsiteX7" fmla="*/ 695877 w 807671"/>
                <a:gd name="connsiteY7" fmla="*/ 144798 h 374848"/>
                <a:gd name="connsiteX8" fmla="*/ 648985 w 807671"/>
                <a:gd name="connsiteY8" fmla="*/ 78260 h 374848"/>
                <a:gd name="connsiteX9" fmla="*/ 451849 w 807671"/>
                <a:gd name="connsiteY9" fmla="*/ 210961 h 374848"/>
                <a:gd name="connsiteX10" fmla="*/ 403858 w 807671"/>
                <a:gd name="connsiteY10" fmla="*/ 334971 h 374848"/>
                <a:gd name="connsiteX11" fmla="*/ 370522 w 807671"/>
                <a:gd name="connsiteY11" fmla="*/ 371073 h 374848"/>
                <a:gd name="connsiteX12" fmla="*/ 326676 w 807671"/>
                <a:gd name="connsiteY12" fmla="*/ 367179 h 374848"/>
                <a:gd name="connsiteX13" fmla="*/ 323150 w 807671"/>
                <a:gd name="connsiteY13" fmla="*/ 324742 h 374848"/>
                <a:gd name="connsiteX14" fmla="*/ 390857 w 807671"/>
                <a:gd name="connsiteY14" fmla="*/ 136913 h 374848"/>
                <a:gd name="connsiteX15" fmla="*/ 351607 w 807671"/>
                <a:gd name="connsiteY15" fmla="*/ 78799 h 374848"/>
                <a:gd name="connsiteX16" fmla="*/ 131176 w 807671"/>
                <a:gd name="connsiteY16" fmla="*/ 225078 h 374848"/>
                <a:gd name="connsiteX17" fmla="*/ 84563 w 807671"/>
                <a:gd name="connsiteY17" fmla="*/ 339363 h 374848"/>
                <a:gd name="connsiteX18" fmla="*/ 34863 w 807671"/>
                <a:gd name="connsiteY18" fmla="*/ 373413 h 374848"/>
                <a:gd name="connsiteX19" fmla="*/ 2853 w 807671"/>
                <a:gd name="connsiteY19" fmla="*/ 333198 h 374848"/>
                <a:gd name="connsiteX20" fmla="*/ 110755 w 807671"/>
                <a:gd name="connsiteY20" fmla="*/ 38521 h 374848"/>
                <a:gd name="connsiteX21" fmla="*/ 173989 w 807671"/>
                <a:gd name="connsiteY21" fmla="*/ -314 h 374848"/>
                <a:gd name="connsiteX22" fmla="*/ 454594 w 807671"/>
                <a:gd name="connsiteY22" fmla="*/ 10 h 374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7671" h="374848">
                  <a:moveTo>
                    <a:pt x="454594" y="10"/>
                  </a:moveTo>
                  <a:cubicBezTo>
                    <a:pt x="544960" y="25"/>
                    <a:pt x="635331" y="-586"/>
                    <a:pt x="725690" y="217"/>
                  </a:cubicBezTo>
                  <a:cubicBezTo>
                    <a:pt x="798423" y="864"/>
                    <a:pt x="821754" y="32033"/>
                    <a:pt x="798462" y="99908"/>
                  </a:cubicBezTo>
                  <a:cubicBezTo>
                    <a:pt x="771215" y="179308"/>
                    <a:pt x="741781" y="257988"/>
                    <a:pt x="711548" y="336306"/>
                  </a:cubicBezTo>
                  <a:cubicBezTo>
                    <a:pt x="706386" y="350881"/>
                    <a:pt x="695818" y="362913"/>
                    <a:pt x="682032" y="369912"/>
                  </a:cubicBezTo>
                  <a:cubicBezTo>
                    <a:pt x="665894" y="375065"/>
                    <a:pt x="648348" y="373363"/>
                    <a:pt x="633501" y="365205"/>
                  </a:cubicBezTo>
                  <a:cubicBezTo>
                    <a:pt x="625855" y="360090"/>
                    <a:pt x="625205" y="335761"/>
                    <a:pt x="629622" y="322866"/>
                  </a:cubicBezTo>
                  <a:cubicBezTo>
                    <a:pt x="650141" y="262973"/>
                    <a:pt x="673552" y="204072"/>
                    <a:pt x="695877" y="144798"/>
                  </a:cubicBezTo>
                  <a:cubicBezTo>
                    <a:pt x="717112" y="88416"/>
                    <a:pt x="710359" y="78864"/>
                    <a:pt x="648985" y="78260"/>
                  </a:cubicBezTo>
                  <a:cubicBezTo>
                    <a:pt x="503458" y="76826"/>
                    <a:pt x="503413" y="76808"/>
                    <a:pt x="451849" y="210961"/>
                  </a:cubicBezTo>
                  <a:cubicBezTo>
                    <a:pt x="435942" y="252347"/>
                    <a:pt x="421777" y="294486"/>
                    <a:pt x="403858" y="334971"/>
                  </a:cubicBezTo>
                  <a:cubicBezTo>
                    <a:pt x="397137" y="350421"/>
                    <a:pt x="385389" y="363144"/>
                    <a:pt x="370522" y="371073"/>
                  </a:cubicBezTo>
                  <a:cubicBezTo>
                    <a:pt x="356112" y="376770"/>
                    <a:pt x="339858" y="375326"/>
                    <a:pt x="326676" y="367179"/>
                  </a:cubicBezTo>
                  <a:cubicBezTo>
                    <a:pt x="318810" y="360199"/>
                    <a:pt x="318793" y="337729"/>
                    <a:pt x="323150" y="324742"/>
                  </a:cubicBezTo>
                  <a:cubicBezTo>
                    <a:pt x="344317" y="261663"/>
                    <a:pt x="368544" y="199619"/>
                    <a:pt x="390857" y="136913"/>
                  </a:cubicBezTo>
                  <a:cubicBezTo>
                    <a:pt x="407485" y="90182"/>
                    <a:pt x="400122" y="77982"/>
                    <a:pt x="351607" y="78799"/>
                  </a:cubicBezTo>
                  <a:cubicBezTo>
                    <a:pt x="152773" y="82146"/>
                    <a:pt x="197321" y="47959"/>
                    <a:pt x="131176" y="225078"/>
                  </a:cubicBezTo>
                  <a:cubicBezTo>
                    <a:pt x="116764" y="263672"/>
                    <a:pt x="104102" y="303439"/>
                    <a:pt x="84563" y="339363"/>
                  </a:cubicBezTo>
                  <a:cubicBezTo>
                    <a:pt x="73031" y="356721"/>
                    <a:pt x="55214" y="368928"/>
                    <a:pt x="34863" y="373413"/>
                  </a:cubicBezTo>
                  <a:cubicBezTo>
                    <a:pt x="7235" y="379159"/>
                    <a:pt x="-7644" y="362259"/>
                    <a:pt x="2853" y="333198"/>
                  </a:cubicBezTo>
                  <a:cubicBezTo>
                    <a:pt x="38392" y="234818"/>
                    <a:pt x="74909" y="136791"/>
                    <a:pt x="110755" y="38521"/>
                  </a:cubicBezTo>
                  <a:cubicBezTo>
                    <a:pt x="121713" y="8481"/>
                    <a:pt x="143705" y="-588"/>
                    <a:pt x="173989" y="-314"/>
                  </a:cubicBezTo>
                  <a:cubicBezTo>
                    <a:pt x="267517" y="532"/>
                    <a:pt x="361058" y="-5"/>
                    <a:pt x="454594" y="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2A63867-D9A3-6B9A-9B34-8178DE8E692F}"/>
                </a:ext>
              </a:extLst>
            </p:cNvPr>
            <p:cNvSpPr/>
            <p:nvPr/>
          </p:nvSpPr>
          <p:spPr>
            <a:xfrm>
              <a:off x="7834261" y="-931011"/>
              <a:ext cx="607061" cy="506346"/>
            </a:xfrm>
            <a:custGeom>
              <a:avLst/>
              <a:gdLst>
                <a:gd name="connsiteX0" fmla="*/ 421395 w 607061"/>
                <a:gd name="connsiteY0" fmla="*/ 391 h 506346"/>
                <a:gd name="connsiteX1" fmla="*/ 559323 w 607061"/>
                <a:gd name="connsiteY1" fmla="*/ 1583 h 506346"/>
                <a:gd name="connsiteX2" fmla="*/ 606536 w 607061"/>
                <a:gd name="connsiteY2" fmla="*/ 26361 h 506346"/>
                <a:gd name="connsiteX3" fmla="*/ 562459 w 607061"/>
                <a:gd name="connsiteY3" fmla="*/ 74026 h 506346"/>
                <a:gd name="connsiteX4" fmla="*/ 520500 w 607061"/>
                <a:gd name="connsiteY4" fmla="*/ 76552 h 506346"/>
                <a:gd name="connsiteX5" fmla="*/ 277784 w 607061"/>
                <a:gd name="connsiteY5" fmla="*/ 76672 h 506346"/>
                <a:gd name="connsiteX6" fmla="*/ 184886 w 607061"/>
                <a:gd name="connsiteY6" fmla="*/ 123852 h 506346"/>
                <a:gd name="connsiteX7" fmla="*/ 223514 w 607061"/>
                <a:gd name="connsiteY7" fmla="*/ 201667 h 506346"/>
                <a:gd name="connsiteX8" fmla="*/ 413848 w 607061"/>
                <a:gd name="connsiteY8" fmla="*/ 203541 h 506346"/>
                <a:gd name="connsiteX9" fmla="*/ 516278 w 607061"/>
                <a:gd name="connsiteY9" fmla="*/ 384370 h 506346"/>
                <a:gd name="connsiteX10" fmla="*/ 312898 w 607061"/>
                <a:gd name="connsiteY10" fmla="*/ 504847 h 506346"/>
                <a:gd name="connsiteX11" fmla="*/ 51156 w 607061"/>
                <a:gd name="connsiteY11" fmla="*/ 505026 h 506346"/>
                <a:gd name="connsiteX12" fmla="*/ -464 w 607061"/>
                <a:gd name="connsiteY12" fmla="*/ 474576 h 506346"/>
                <a:gd name="connsiteX13" fmla="*/ 51413 w 607061"/>
                <a:gd name="connsiteY13" fmla="*/ 424722 h 506346"/>
                <a:gd name="connsiteX14" fmla="*/ 332062 w 607061"/>
                <a:gd name="connsiteY14" fmla="*/ 422219 h 506346"/>
                <a:gd name="connsiteX15" fmla="*/ 430741 w 607061"/>
                <a:gd name="connsiteY15" fmla="*/ 376677 h 506346"/>
                <a:gd name="connsiteX16" fmla="*/ 442620 w 607061"/>
                <a:gd name="connsiteY16" fmla="*/ 317176 h 506346"/>
                <a:gd name="connsiteX17" fmla="*/ 390250 w 607061"/>
                <a:gd name="connsiteY17" fmla="*/ 287606 h 506346"/>
                <a:gd name="connsiteX18" fmla="*/ 190446 w 607061"/>
                <a:gd name="connsiteY18" fmla="*/ 285524 h 506346"/>
                <a:gd name="connsiteX19" fmla="*/ 91990 w 607061"/>
                <a:gd name="connsiteY19" fmla="*/ 133635 h 506346"/>
                <a:gd name="connsiteX20" fmla="*/ 283386 w 607061"/>
                <a:gd name="connsiteY20" fmla="*/ 797 h 506346"/>
                <a:gd name="connsiteX21" fmla="*/ 421395 w 607061"/>
                <a:gd name="connsiteY21" fmla="*/ 573 h 5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7061" h="506346">
                  <a:moveTo>
                    <a:pt x="421395" y="391"/>
                  </a:moveTo>
                  <a:cubicBezTo>
                    <a:pt x="467401" y="391"/>
                    <a:pt x="513572" y="-1831"/>
                    <a:pt x="559323" y="1583"/>
                  </a:cubicBezTo>
                  <a:cubicBezTo>
                    <a:pt x="575587" y="2796"/>
                    <a:pt x="590828" y="17705"/>
                    <a:pt x="606536" y="26361"/>
                  </a:cubicBezTo>
                  <a:cubicBezTo>
                    <a:pt x="592114" y="42634"/>
                    <a:pt x="579768" y="61860"/>
                    <a:pt x="562459" y="74026"/>
                  </a:cubicBezTo>
                  <a:cubicBezTo>
                    <a:pt x="552693" y="80892"/>
                    <a:pt x="534757" y="76514"/>
                    <a:pt x="520500" y="76552"/>
                  </a:cubicBezTo>
                  <a:cubicBezTo>
                    <a:pt x="439594" y="76765"/>
                    <a:pt x="358685" y="77241"/>
                    <a:pt x="277784" y="76672"/>
                  </a:cubicBezTo>
                  <a:cubicBezTo>
                    <a:pt x="238177" y="76394"/>
                    <a:pt x="206826" y="90163"/>
                    <a:pt x="184886" y="123852"/>
                  </a:cubicBezTo>
                  <a:cubicBezTo>
                    <a:pt x="157328" y="166169"/>
                    <a:pt x="172544" y="199507"/>
                    <a:pt x="223514" y="201667"/>
                  </a:cubicBezTo>
                  <a:cubicBezTo>
                    <a:pt x="286871" y="204353"/>
                    <a:pt x="350396" y="203094"/>
                    <a:pt x="413848" y="203541"/>
                  </a:cubicBezTo>
                  <a:cubicBezTo>
                    <a:pt x="530956" y="204365"/>
                    <a:pt x="576425" y="282799"/>
                    <a:pt x="516278" y="384370"/>
                  </a:cubicBezTo>
                  <a:cubicBezTo>
                    <a:pt x="471138" y="460599"/>
                    <a:pt x="402138" y="502637"/>
                    <a:pt x="312898" y="504847"/>
                  </a:cubicBezTo>
                  <a:cubicBezTo>
                    <a:pt x="225700" y="507006"/>
                    <a:pt x="138404" y="505662"/>
                    <a:pt x="51156" y="505026"/>
                  </a:cubicBezTo>
                  <a:cubicBezTo>
                    <a:pt x="28783" y="504862"/>
                    <a:pt x="-2085" y="512293"/>
                    <a:pt x="-464" y="474576"/>
                  </a:cubicBezTo>
                  <a:cubicBezTo>
                    <a:pt x="839" y="444274"/>
                    <a:pt x="17682" y="424695"/>
                    <a:pt x="51413" y="424722"/>
                  </a:cubicBezTo>
                  <a:cubicBezTo>
                    <a:pt x="145009" y="424797"/>
                    <a:pt x="238872" y="428457"/>
                    <a:pt x="332062" y="422219"/>
                  </a:cubicBezTo>
                  <a:cubicBezTo>
                    <a:pt x="366249" y="419930"/>
                    <a:pt x="401951" y="398024"/>
                    <a:pt x="430741" y="376677"/>
                  </a:cubicBezTo>
                  <a:cubicBezTo>
                    <a:pt x="443502" y="367214"/>
                    <a:pt x="449522" y="333164"/>
                    <a:pt x="442620" y="317176"/>
                  </a:cubicBezTo>
                  <a:cubicBezTo>
                    <a:pt x="436129" y="302142"/>
                    <a:pt x="409015" y="288641"/>
                    <a:pt x="390250" y="287606"/>
                  </a:cubicBezTo>
                  <a:cubicBezTo>
                    <a:pt x="323815" y="283945"/>
                    <a:pt x="257052" y="286826"/>
                    <a:pt x="190446" y="285524"/>
                  </a:cubicBezTo>
                  <a:cubicBezTo>
                    <a:pt x="97587" y="283710"/>
                    <a:pt x="54943" y="218773"/>
                    <a:pt x="91990" y="133635"/>
                  </a:cubicBezTo>
                  <a:cubicBezTo>
                    <a:pt x="128023" y="50826"/>
                    <a:pt x="191063" y="3390"/>
                    <a:pt x="283386" y="797"/>
                  </a:cubicBezTo>
                  <a:cubicBezTo>
                    <a:pt x="329355" y="-494"/>
                    <a:pt x="375390" y="573"/>
                    <a:pt x="421395" y="57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7CCDF-951A-D71C-A7AE-3E230303CBBB}"/>
                </a:ext>
              </a:extLst>
            </p:cNvPr>
            <p:cNvSpPr/>
            <p:nvPr/>
          </p:nvSpPr>
          <p:spPr>
            <a:xfrm>
              <a:off x="11616861" y="-931093"/>
              <a:ext cx="638114" cy="505268"/>
            </a:xfrm>
            <a:custGeom>
              <a:avLst/>
              <a:gdLst>
                <a:gd name="connsiteX0" fmla="*/ 253947 w 638114"/>
                <a:gd name="connsiteY0" fmla="*/ 503487 h 505268"/>
                <a:gd name="connsiteX1" fmla="*/ 87530 w 638114"/>
                <a:gd name="connsiteY1" fmla="*/ 503057 h 505268"/>
                <a:gd name="connsiteX2" fmla="*/ 8093 w 638114"/>
                <a:gd name="connsiteY2" fmla="*/ 390749 h 505268"/>
                <a:gd name="connsiteX3" fmla="*/ 68078 w 638114"/>
                <a:gd name="connsiteY3" fmla="*/ 230548 h 505268"/>
                <a:gd name="connsiteX4" fmla="*/ 214630 w 638114"/>
                <a:gd name="connsiteY4" fmla="*/ 129472 h 505268"/>
                <a:gd name="connsiteX5" fmla="*/ 433369 w 638114"/>
                <a:gd name="connsiteY5" fmla="*/ 128665 h 505268"/>
                <a:gd name="connsiteX6" fmla="*/ 543949 w 638114"/>
                <a:gd name="connsiteY6" fmla="*/ 50872 h 505268"/>
                <a:gd name="connsiteX7" fmla="*/ 602373 w 638114"/>
                <a:gd name="connsiteY7" fmla="*/ -181 h 505268"/>
                <a:gd name="connsiteX8" fmla="*/ 634099 w 638114"/>
                <a:gd name="connsiteY8" fmla="*/ 42727 h 505268"/>
                <a:gd name="connsiteX9" fmla="*/ 476328 w 638114"/>
                <a:gd name="connsiteY9" fmla="*/ 470720 h 505268"/>
                <a:gd name="connsiteX10" fmla="*/ 420269 w 638114"/>
                <a:gd name="connsiteY10" fmla="*/ 502543 h 505268"/>
                <a:gd name="connsiteX11" fmla="*/ 253947 w 638114"/>
                <a:gd name="connsiteY11" fmla="*/ 504040 h 505268"/>
                <a:gd name="connsiteX12" fmla="*/ 248244 w 638114"/>
                <a:gd name="connsiteY12" fmla="*/ 426633 h 505268"/>
                <a:gd name="connsiteX13" fmla="*/ 248244 w 638114"/>
                <a:gd name="connsiteY13" fmla="*/ 426920 h 505268"/>
                <a:gd name="connsiteX14" fmla="*/ 347926 w 638114"/>
                <a:gd name="connsiteY14" fmla="*/ 427292 h 505268"/>
                <a:gd name="connsiteX15" fmla="*/ 426127 w 638114"/>
                <a:gd name="connsiteY15" fmla="*/ 374162 h 505268"/>
                <a:gd name="connsiteX16" fmla="*/ 470380 w 638114"/>
                <a:gd name="connsiteY16" fmla="*/ 253928 h 505268"/>
                <a:gd name="connsiteX17" fmla="*/ 440835 w 638114"/>
                <a:gd name="connsiteY17" fmla="*/ 207543 h 505268"/>
                <a:gd name="connsiteX18" fmla="*/ 198770 w 638114"/>
                <a:gd name="connsiteY18" fmla="*/ 209162 h 505268"/>
                <a:gd name="connsiteX19" fmla="*/ 151495 w 638114"/>
                <a:gd name="connsiteY19" fmla="*/ 240195 h 505268"/>
                <a:gd name="connsiteX20" fmla="*/ 98372 w 638114"/>
                <a:gd name="connsiteY20" fmla="*/ 382256 h 505268"/>
                <a:gd name="connsiteX21" fmla="*/ 134300 w 638114"/>
                <a:gd name="connsiteY21" fmla="*/ 426644 h 505268"/>
                <a:gd name="connsiteX22" fmla="*/ 248244 w 638114"/>
                <a:gd name="connsiteY22" fmla="*/ 426633 h 50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8114" h="505268">
                  <a:moveTo>
                    <a:pt x="253947" y="503487"/>
                  </a:moveTo>
                  <a:cubicBezTo>
                    <a:pt x="198469" y="503487"/>
                    <a:pt x="142920" y="505268"/>
                    <a:pt x="87530" y="503057"/>
                  </a:cubicBezTo>
                  <a:cubicBezTo>
                    <a:pt x="10349" y="499975"/>
                    <a:pt x="-15982" y="462659"/>
                    <a:pt x="8093" y="390749"/>
                  </a:cubicBezTo>
                  <a:cubicBezTo>
                    <a:pt x="26186" y="336708"/>
                    <a:pt x="46927" y="283496"/>
                    <a:pt x="68078" y="230548"/>
                  </a:cubicBezTo>
                  <a:cubicBezTo>
                    <a:pt x="94310" y="164882"/>
                    <a:pt x="143427" y="130263"/>
                    <a:pt x="214630" y="129472"/>
                  </a:cubicBezTo>
                  <a:cubicBezTo>
                    <a:pt x="287538" y="128662"/>
                    <a:pt x="360456" y="128736"/>
                    <a:pt x="433369" y="128665"/>
                  </a:cubicBezTo>
                  <a:cubicBezTo>
                    <a:pt x="516293" y="128585"/>
                    <a:pt x="516602" y="128809"/>
                    <a:pt x="543949" y="50872"/>
                  </a:cubicBezTo>
                  <a:cubicBezTo>
                    <a:pt x="553961" y="22337"/>
                    <a:pt x="565629" y="-2398"/>
                    <a:pt x="602373" y="-181"/>
                  </a:cubicBezTo>
                  <a:cubicBezTo>
                    <a:pt x="630747" y="1530"/>
                    <a:pt x="644572" y="13790"/>
                    <a:pt x="634099" y="42727"/>
                  </a:cubicBezTo>
                  <a:cubicBezTo>
                    <a:pt x="582349" y="185712"/>
                    <a:pt x="531409" y="329022"/>
                    <a:pt x="476328" y="470720"/>
                  </a:cubicBezTo>
                  <a:cubicBezTo>
                    <a:pt x="470130" y="486665"/>
                    <a:pt x="440235" y="500976"/>
                    <a:pt x="420269" y="502543"/>
                  </a:cubicBezTo>
                  <a:cubicBezTo>
                    <a:pt x="365129" y="506869"/>
                    <a:pt x="309427" y="504040"/>
                    <a:pt x="253947" y="504040"/>
                  </a:cubicBezTo>
                  <a:close/>
                  <a:moveTo>
                    <a:pt x="248244" y="426633"/>
                  </a:moveTo>
                  <a:lnTo>
                    <a:pt x="248244" y="426920"/>
                  </a:lnTo>
                  <a:cubicBezTo>
                    <a:pt x="281478" y="426920"/>
                    <a:pt x="314792" y="425465"/>
                    <a:pt x="347926" y="427292"/>
                  </a:cubicBezTo>
                  <a:cubicBezTo>
                    <a:pt x="388507" y="429530"/>
                    <a:pt x="413594" y="413756"/>
                    <a:pt x="426127" y="374162"/>
                  </a:cubicBezTo>
                  <a:cubicBezTo>
                    <a:pt x="439003" y="333484"/>
                    <a:pt x="454637" y="293624"/>
                    <a:pt x="470380" y="253928"/>
                  </a:cubicBezTo>
                  <a:cubicBezTo>
                    <a:pt x="482451" y="223489"/>
                    <a:pt x="473537" y="207677"/>
                    <a:pt x="440835" y="207543"/>
                  </a:cubicBezTo>
                  <a:cubicBezTo>
                    <a:pt x="360129" y="207212"/>
                    <a:pt x="279347" y="205867"/>
                    <a:pt x="198770" y="209162"/>
                  </a:cubicBezTo>
                  <a:cubicBezTo>
                    <a:pt x="179112" y="211777"/>
                    <a:pt x="161712" y="223199"/>
                    <a:pt x="151495" y="240195"/>
                  </a:cubicBezTo>
                  <a:cubicBezTo>
                    <a:pt x="131075" y="286490"/>
                    <a:pt x="113338" y="333922"/>
                    <a:pt x="98372" y="382256"/>
                  </a:cubicBezTo>
                  <a:cubicBezTo>
                    <a:pt x="88070" y="413174"/>
                    <a:pt x="103900" y="426682"/>
                    <a:pt x="134300" y="426644"/>
                  </a:cubicBezTo>
                  <a:cubicBezTo>
                    <a:pt x="172282" y="426596"/>
                    <a:pt x="210263" y="426592"/>
                    <a:pt x="248244" y="4266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FD1DFF-D1A3-9EFD-9F73-98BE1D15C5E7}"/>
                </a:ext>
              </a:extLst>
            </p:cNvPr>
            <p:cNvSpPr/>
            <p:nvPr/>
          </p:nvSpPr>
          <p:spPr>
            <a:xfrm>
              <a:off x="8410525" y="-801604"/>
              <a:ext cx="579277" cy="376542"/>
            </a:xfrm>
            <a:custGeom>
              <a:avLst/>
              <a:gdLst>
                <a:gd name="connsiteX0" fmla="*/ 318027 w 579277"/>
                <a:gd name="connsiteY0" fmla="*/ 225487 h 376542"/>
                <a:gd name="connsiteX1" fmla="*/ 156234 w 579277"/>
                <a:gd name="connsiteY1" fmla="*/ 225368 h 376542"/>
                <a:gd name="connsiteX2" fmla="*/ 101963 w 579277"/>
                <a:gd name="connsiteY2" fmla="*/ 267973 h 376542"/>
                <a:gd name="connsiteX3" fmla="*/ 155779 w 579277"/>
                <a:gd name="connsiteY3" fmla="*/ 296124 h 376542"/>
                <a:gd name="connsiteX4" fmla="*/ 365051 w 579277"/>
                <a:gd name="connsiteY4" fmla="*/ 298519 h 376542"/>
                <a:gd name="connsiteX5" fmla="*/ 413203 w 579277"/>
                <a:gd name="connsiteY5" fmla="*/ 322821 h 376542"/>
                <a:gd name="connsiteX6" fmla="*/ 365587 w 579277"/>
                <a:gd name="connsiteY6" fmla="*/ 371539 h 376542"/>
                <a:gd name="connsiteX7" fmla="*/ 261485 w 579277"/>
                <a:gd name="connsiteY7" fmla="*/ 374629 h 376542"/>
                <a:gd name="connsiteX8" fmla="*/ 80669 w 579277"/>
                <a:gd name="connsiteY8" fmla="*/ 373815 h 376542"/>
                <a:gd name="connsiteX9" fmla="*/ 7753 w 579277"/>
                <a:gd name="connsiteY9" fmla="*/ 271558 h 376542"/>
                <a:gd name="connsiteX10" fmla="*/ 80430 w 579277"/>
                <a:gd name="connsiteY10" fmla="*/ 80448 h 376542"/>
                <a:gd name="connsiteX11" fmla="*/ 189985 w 579277"/>
                <a:gd name="connsiteY11" fmla="*/ 1966 h 376542"/>
                <a:gd name="connsiteX12" fmla="*/ 513443 w 579277"/>
                <a:gd name="connsiteY12" fmla="*/ 1242 h 376542"/>
                <a:gd name="connsiteX13" fmla="*/ 572960 w 579277"/>
                <a:gd name="connsiteY13" fmla="*/ 87498 h 376542"/>
                <a:gd name="connsiteX14" fmla="*/ 533825 w 579277"/>
                <a:gd name="connsiteY14" fmla="*/ 189309 h 376542"/>
                <a:gd name="connsiteX15" fmla="*/ 479680 w 579277"/>
                <a:gd name="connsiteY15" fmla="*/ 223688 h 376542"/>
                <a:gd name="connsiteX16" fmla="*/ 318027 w 579277"/>
                <a:gd name="connsiteY16" fmla="*/ 225297 h 376542"/>
                <a:gd name="connsiteX17" fmla="*/ 305562 w 579277"/>
                <a:gd name="connsiteY17" fmla="*/ 154433 h 376542"/>
                <a:gd name="connsiteX18" fmla="*/ 305562 w 579277"/>
                <a:gd name="connsiteY18" fmla="*/ 153963 h 376542"/>
                <a:gd name="connsiteX19" fmla="*/ 438717 w 579277"/>
                <a:gd name="connsiteY19" fmla="*/ 153883 h 376542"/>
                <a:gd name="connsiteX20" fmla="*/ 479889 w 579277"/>
                <a:gd name="connsiteY20" fmla="*/ 107837 h 376542"/>
                <a:gd name="connsiteX21" fmla="*/ 437800 w 579277"/>
                <a:gd name="connsiteY21" fmla="*/ 79046 h 376542"/>
                <a:gd name="connsiteX22" fmla="*/ 214336 w 579277"/>
                <a:gd name="connsiteY22" fmla="*/ 77820 h 376542"/>
                <a:gd name="connsiteX23" fmla="*/ 191313 w 579277"/>
                <a:gd name="connsiteY23" fmla="*/ 80596 h 376542"/>
                <a:gd name="connsiteX24" fmla="*/ 150581 w 579277"/>
                <a:gd name="connsiteY24" fmla="*/ 132768 h 376542"/>
                <a:gd name="connsiteX25" fmla="*/ 196264 w 579277"/>
                <a:gd name="connsiteY25" fmla="*/ 153447 h 376542"/>
                <a:gd name="connsiteX26" fmla="*/ 305562 w 579277"/>
                <a:gd name="connsiteY26" fmla="*/ 154433 h 37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9277" h="376542">
                  <a:moveTo>
                    <a:pt x="318027" y="225487"/>
                  </a:moveTo>
                  <a:cubicBezTo>
                    <a:pt x="264096" y="225487"/>
                    <a:pt x="210162" y="225791"/>
                    <a:pt x="156234" y="225368"/>
                  </a:cubicBezTo>
                  <a:cubicBezTo>
                    <a:pt x="125820" y="225130"/>
                    <a:pt x="97750" y="234302"/>
                    <a:pt x="101963" y="267973"/>
                  </a:cubicBezTo>
                  <a:cubicBezTo>
                    <a:pt x="103450" y="279858"/>
                    <a:pt x="136513" y="295194"/>
                    <a:pt x="155779" y="296124"/>
                  </a:cubicBezTo>
                  <a:cubicBezTo>
                    <a:pt x="225409" y="299486"/>
                    <a:pt x="295362" y="295822"/>
                    <a:pt x="365051" y="298519"/>
                  </a:cubicBezTo>
                  <a:cubicBezTo>
                    <a:pt x="381390" y="299151"/>
                    <a:pt x="397167" y="314333"/>
                    <a:pt x="413203" y="322821"/>
                  </a:cubicBezTo>
                  <a:cubicBezTo>
                    <a:pt x="397517" y="339800"/>
                    <a:pt x="384354" y="366826"/>
                    <a:pt x="365587" y="371539"/>
                  </a:cubicBezTo>
                  <a:cubicBezTo>
                    <a:pt x="332698" y="379800"/>
                    <a:pt x="296372" y="374614"/>
                    <a:pt x="261485" y="374629"/>
                  </a:cubicBezTo>
                  <a:cubicBezTo>
                    <a:pt x="201209" y="374655"/>
                    <a:pt x="140887" y="375763"/>
                    <a:pt x="80669" y="373815"/>
                  </a:cubicBezTo>
                  <a:cubicBezTo>
                    <a:pt x="8869" y="371492"/>
                    <a:pt x="-14926" y="339035"/>
                    <a:pt x="7753" y="271558"/>
                  </a:cubicBezTo>
                  <a:cubicBezTo>
                    <a:pt x="29451" y="206998"/>
                    <a:pt x="54826" y="143605"/>
                    <a:pt x="80430" y="80448"/>
                  </a:cubicBezTo>
                  <a:cubicBezTo>
                    <a:pt x="100050" y="32050"/>
                    <a:pt x="137766" y="3115"/>
                    <a:pt x="189985" y="1966"/>
                  </a:cubicBezTo>
                  <a:cubicBezTo>
                    <a:pt x="297770" y="-406"/>
                    <a:pt x="405684" y="-1376"/>
                    <a:pt x="513443" y="1242"/>
                  </a:cubicBezTo>
                  <a:cubicBezTo>
                    <a:pt x="570954" y="2638"/>
                    <a:pt x="589486" y="32357"/>
                    <a:pt x="572960" y="87498"/>
                  </a:cubicBezTo>
                  <a:cubicBezTo>
                    <a:pt x="563935" y="122847"/>
                    <a:pt x="550801" y="157017"/>
                    <a:pt x="533825" y="189309"/>
                  </a:cubicBezTo>
                  <a:cubicBezTo>
                    <a:pt x="521362" y="207820"/>
                    <a:pt x="501733" y="220283"/>
                    <a:pt x="479680" y="223688"/>
                  </a:cubicBezTo>
                  <a:cubicBezTo>
                    <a:pt x="426154" y="228340"/>
                    <a:pt x="371958" y="225297"/>
                    <a:pt x="318027" y="225297"/>
                  </a:cubicBezTo>
                  <a:close/>
                  <a:moveTo>
                    <a:pt x="305562" y="154433"/>
                  </a:moveTo>
                  <a:lnTo>
                    <a:pt x="305562" y="153963"/>
                  </a:lnTo>
                  <a:cubicBezTo>
                    <a:pt x="349947" y="153963"/>
                    <a:pt x="394334" y="154197"/>
                    <a:pt x="438717" y="153883"/>
                  </a:cubicBezTo>
                  <a:cubicBezTo>
                    <a:pt x="469115" y="153667"/>
                    <a:pt x="484218" y="132832"/>
                    <a:pt x="479889" y="107837"/>
                  </a:cubicBezTo>
                  <a:cubicBezTo>
                    <a:pt x="477791" y="95727"/>
                    <a:pt x="452911" y="79648"/>
                    <a:pt x="437800" y="79046"/>
                  </a:cubicBezTo>
                  <a:cubicBezTo>
                    <a:pt x="363413" y="76085"/>
                    <a:pt x="288842" y="77641"/>
                    <a:pt x="214336" y="77820"/>
                  </a:cubicBezTo>
                  <a:cubicBezTo>
                    <a:pt x="206464" y="77838"/>
                    <a:pt x="195291" y="76252"/>
                    <a:pt x="191313" y="80596"/>
                  </a:cubicBezTo>
                  <a:cubicBezTo>
                    <a:pt x="176459" y="96817"/>
                    <a:pt x="163962" y="115197"/>
                    <a:pt x="150581" y="132768"/>
                  </a:cubicBezTo>
                  <a:cubicBezTo>
                    <a:pt x="165781" y="139989"/>
                    <a:pt x="180561" y="152100"/>
                    <a:pt x="196264" y="153447"/>
                  </a:cubicBezTo>
                  <a:cubicBezTo>
                    <a:pt x="232459" y="156554"/>
                    <a:pt x="269102" y="154433"/>
                    <a:pt x="305562" y="1544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63DF1-76C4-4543-6AC1-A99461BB3BB9}"/>
                </a:ext>
              </a:extLst>
            </p:cNvPr>
            <p:cNvSpPr/>
            <p:nvPr/>
          </p:nvSpPr>
          <p:spPr>
            <a:xfrm>
              <a:off x="10443573" y="-802340"/>
              <a:ext cx="584858" cy="376579"/>
            </a:xfrm>
            <a:custGeom>
              <a:avLst/>
              <a:gdLst>
                <a:gd name="connsiteX0" fmla="*/ 356631 w 584858"/>
                <a:gd name="connsiteY0" fmla="*/ 428 h 376579"/>
                <a:gd name="connsiteX1" fmla="*/ 508950 w 584858"/>
                <a:gd name="connsiteY1" fmla="*/ 826 h 376579"/>
                <a:gd name="connsiteX2" fmla="*/ 576533 w 584858"/>
                <a:gd name="connsiteY2" fmla="*/ 98571 h 376579"/>
                <a:gd name="connsiteX3" fmla="*/ 512680 w 584858"/>
                <a:gd name="connsiteY3" fmla="*/ 272853 h 376579"/>
                <a:gd name="connsiteX4" fmla="*/ 366951 w 584858"/>
                <a:gd name="connsiteY4" fmla="*/ 374630 h 376579"/>
                <a:gd name="connsiteX5" fmla="*/ 81331 w 584858"/>
                <a:gd name="connsiteY5" fmla="*/ 374452 h 376579"/>
                <a:gd name="connsiteX6" fmla="*/ 8784 w 584858"/>
                <a:gd name="connsiteY6" fmla="*/ 268019 h 376579"/>
                <a:gd name="connsiteX7" fmla="*/ 78705 w 584858"/>
                <a:gd name="connsiteY7" fmla="*/ 86072 h 376579"/>
                <a:gd name="connsiteX8" fmla="*/ 204300 w 584858"/>
                <a:gd name="connsiteY8" fmla="*/ 722 h 376579"/>
                <a:gd name="connsiteX9" fmla="*/ 356631 w 584858"/>
                <a:gd name="connsiteY9" fmla="*/ 428 h 376579"/>
                <a:gd name="connsiteX10" fmla="*/ 256818 w 584858"/>
                <a:gd name="connsiteY10" fmla="*/ 297548 h 376579"/>
                <a:gd name="connsiteX11" fmla="*/ 256819 w 584858"/>
                <a:gd name="connsiteY11" fmla="*/ 297788 h 376579"/>
                <a:gd name="connsiteX12" fmla="*/ 370652 w 584858"/>
                <a:gd name="connsiteY12" fmla="*/ 296066 h 376579"/>
                <a:gd name="connsiteX13" fmla="*/ 427976 w 584858"/>
                <a:gd name="connsiteY13" fmla="*/ 257787 h 376579"/>
                <a:gd name="connsiteX14" fmla="*/ 479424 w 584858"/>
                <a:gd name="connsiteY14" fmla="*/ 130129 h 376579"/>
                <a:gd name="connsiteX15" fmla="*/ 445151 w 584858"/>
                <a:gd name="connsiteY15" fmla="*/ 78451 h 376579"/>
                <a:gd name="connsiteX16" fmla="*/ 207462 w 584858"/>
                <a:gd name="connsiteY16" fmla="*/ 79834 h 376579"/>
                <a:gd name="connsiteX17" fmla="*/ 156047 w 584858"/>
                <a:gd name="connsiteY17" fmla="*/ 112085 h 376579"/>
                <a:gd name="connsiteX18" fmla="*/ 101274 w 584858"/>
                <a:gd name="connsiteY18" fmla="*/ 253616 h 376579"/>
                <a:gd name="connsiteX19" fmla="*/ 133199 w 584858"/>
                <a:gd name="connsiteY19" fmla="*/ 297385 h 376579"/>
                <a:gd name="connsiteX20" fmla="*/ 256818 w 584858"/>
                <a:gd name="connsiteY20" fmla="*/ 297548 h 37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858" h="376579">
                  <a:moveTo>
                    <a:pt x="356631" y="428"/>
                  </a:moveTo>
                  <a:cubicBezTo>
                    <a:pt x="407411" y="372"/>
                    <a:pt x="458273" y="-1460"/>
                    <a:pt x="508950" y="826"/>
                  </a:cubicBezTo>
                  <a:cubicBezTo>
                    <a:pt x="575424" y="3826"/>
                    <a:pt x="597882" y="36893"/>
                    <a:pt x="576533" y="98571"/>
                  </a:cubicBezTo>
                  <a:cubicBezTo>
                    <a:pt x="556299" y="157028"/>
                    <a:pt x="533412" y="214562"/>
                    <a:pt x="512680" y="272853"/>
                  </a:cubicBezTo>
                  <a:cubicBezTo>
                    <a:pt x="488170" y="341764"/>
                    <a:pt x="436173" y="372917"/>
                    <a:pt x="366951" y="374630"/>
                  </a:cubicBezTo>
                  <a:cubicBezTo>
                    <a:pt x="271796" y="376984"/>
                    <a:pt x="176497" y="376667"/>
                    <a:pt x="81331" y="374452"/>
                  </a:cubicBezTo>
                  <a:cubicBezTo>
                    <a:pt x="7351" y="372730"/>
                    <a:pt x="-15483" y="338946"/>
                    <a:pt x="8784" y="268019"/>
                  </a:cubicBezTo>
                  <a:cubicBezTo>
                    <a:pt x="29802" y="206584"/>
                    <a:pt x="54487" y="146365"/>
                    <a:pt x="78705" y="86072"/>
                  </a:cubicBezTo>
                  <a:cubicBezTo>
                    <a:pt x="101241" y="29963"/>
                    <a:pt x="144584" y="2078"/>
                    <a:pt x="204300" y="722"/>
                  </a:cubicBezTo>
                  <a:cubicBezTo>
                    <a:pt x="255052" y="-430"/>
                    <a:pt x="305852" y="484"/>
                    <a:pt x="356631" y="428"/>
                  </a:cubicBezTo>
                  <a:close/>
                  <a:moveTo>
                    <a:pt x="256818" y="297548"/>
                  </a:moveTo>
                  <a:lnTo>
                    <a:pt x="256819" y="297788"/>
                  </a:lnTo>
                  <a:cubicBezTo>
                    <a:pt x="294859" y="297788"/>
                    <a:pt x="333641" y="302238"/>
                    <a:pt x="370652" y="296066"/>
                  </a:cubicBezTo>
                  <a:cubicBezTo>
                    <a:pt x="394114" y="291495"/>
                    <a:pt x="414763" y="277707"/>
                    <a:pt x="427976" y="257787"/>
                  </a:cubicBezTo>
                  <a:cubicBezTo>
                    <a:pt x="449838" y="217812"/>
                    <a:pt x="462834" y="172986"/>
                    <a:pt x="479424" y="130129"/>
                  </a:cubicBezTo>
                  <a:cubicBezTo>
                    <a:pt x="492329" y="96793"/>
                    <a:pt x="484119" y="78233"/>
                    <a:pt x="445151" y="78451"/>
                  </a:cubicBezTo>
                  <a:cubicBezTo>
                    <a:pt x="365903" y="78896"/>
                    <a:pt x="286565" y="76433"/>
                    <a:pt x="207462" y="79834"/>
                  </a:cubicBezTo>
                  <a:cubicBezTo>
                    <a:pt x="186353" y="82326"/>
                    <a:pt x="167479" y="94165"/>
                    <a:pt x="156047" y="112085"/>
                  </a:cubicBezTo>
                  <a:cubicBezTo>
                    <a:pt x="134838" y="158066"/>
                    <a:pt x="116544" y="205337"/>
                    <a:pt x="101274" y="253616"/>
                  </a:cubicBezTo>
                  <a:cubicBezTo>
                    <a:pt x="91867" y="280859"/>
                    <a:pt x="104154" y="296932"/>
                    <a:pt x="133199" y="297385"/>
                  </a:cubicBezTo>
                  <a:cubicBezTo>
                    <a:pt x="174397" y="298028"/>
                    <a:pt x="215611" y="297548"/>
                    <a:pt x="256818" y="2975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7FF15-26CD-BDBC-A387-A22961DAD19E}"/>
                </a:ext>
              </a:extLst>
            </p:cNvPr>
            <p:cNvSpPr/>
            <p:nvPr/>
          </p:nvSpPr>
          <p:spPr>
            <a:xfrm>
              <a:off x="13584058" y="-802402"/>
              <a:ext cx="584463" cy="375858"/>
            </a:xfrm>
            <a:custGeom>
              <a:avLst/>
              <a:gdLst>
                <a:gd name="connsiteX0" fmla="*/ 225443 w 584463"/>
                <a:gd name="connsiteY0" fmla="*/ 374831 h 375858"/>
                <a:gd name="connsiteX1" fmla="*/ 77942 w 584463"/>
                <a:gd name="connsiteY1" fmla="*/ 374320 h 375858"/>
                <a:gd name="connsiteX2" fmla="*/ 7174 w 584463"/>
                <a:gd name="connsiteY2" fmla="*/ 273860 h 375858"/>
                <a:gd name="connsiteX3" fmla="*/ 72843 w 584463"/>
                <a:gd name="connsiteY3" fmla="*/ 95248 h 375858"/>
                <a:gd name="connsiteX4" fmla="*/ 207778 w 584463"/>
                <a:gd name="connsiteY4" fmla="*/ 786 h 375858"/>
                <a:gd name="connsiteX5" fmla="*/ 507577 w 584463"/>
                <a:gd name="connsiteY5" fmla="*/ 983 h 375858"/>
                <a:gd name="connsiteX6" fmla="*/ 576514 w 584463"/>
                <a:gd name="connsiteY6" fmla="*/ 97385 h 375858"/>
                <a:gd name="connsiteX7" fmla="*/ 507031 w 584463"/>
                <a:gd name="connsiteY7" fmla="*/ 284633 h 375858"/>
                <a:gd name="connsiteX8" fmla="*/ 368199 w 584463"/>
                <a:gd name="connsiteY8" fmla="*/ 374487 h 375858"/>
                <a:gd name="connsiteX9" fmla="*/ 225443 w 584463"/>
                <a:gd name="connsiteY9" fmla="*/ 374831 h 375858"/>
                <a:gd name="connsiteX10" fmla="*/ 250985 w 584463"/>
                <a:gd name="connsiteY10" fmla="*/ 297789 h 375858"/>
                <a:gd name="connsiteX11" fmla="*/ 250985 w 584463"/>
                <a:gd name="connsiteY11" fmla="*/ 298124 h 375858"/>
                <a:gd name="connsiteX12" fmla="*/ 369339 w 584463"/>
                <a:gd name="connsiteY12" fmla="*/ 296467 h 375858"/>
                <a:gd name="connsiteX13" fmla="*/ 427768 w 584463"/>
                <a:gd name="connsiteY13" fmla="*/ 259743 h 375858"/>
                <a:gd name="connsiteX14" fmla="*/ 479956 w 584463"/>
                <a:gd name="connsiteY14" fmla="*/ 127800 h 375858"/>
                <a:gd name="connsiteX15" fmla="*/ 447015 w 584463"/>
                <a:gd name="connsiteY15" fmla="*/ 78688 h 375858"/>
                <a:gd name="connsiteX16" fmla="*/ 205138 w 584463"/>
                <a:gd name="connsiteY16" fmla="*/ 80516 h 375858"/>
                <a:gd name="connsiteX17" fmla="*/ 155328 w 584463"/>
                <a:gd name="connsiteY17" fmla="*/ 114667 h 375858"/>
                <a:gd name="connsiteX18" fmla="*/ 100784 w 584463"/>
                <a:gd name="connsiteY18" fmla="*/ 251015 h 375858"/>
                <a:gd name="connsiteX19" fmla="*/ 132384 w 584463"/>
                <a:gd name="connsiteY19" fmla="*/ 297658 h 375858"/>
                <a:gd name="connsiteX20" fmla="*/ 250985 w 584463"/>
                <a:gd name="connsiteY20" fmla="*/ 297789 h 3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4463" h="375858">
                  <a:moveTo>
                    <a:pt x="225443" y="374831"/>
                  </a:moveTo>
                  <a:cubicBezTo>
                    <a:pt x="176268" y="374791"/>
                    <a:pt x="126997" y="376748"/>
                    <a:pt x="77942" y="374320"/>
                  </a:cubicBezTo>
                  <a:cubicBezTo>
                    <a:pt x="8902" y="370902"/>
                    <a:pt x="-14237" y="338095"/>
                    <a:pt x="7174" y="273860"/>
                  </a:cubicBezTo>
                  <a:cubicBezTo>
                    <a:pt x="27224" y="213707"/>
                    <a:pt x="50248" y="154523"/>
                    <a:pt x="72843" y="95248"/>
                  </a:cubicBezTo>
                  <a:cubicBezTo>
                    <a:pt x="96343" y="33606"/>
                    <a:pt x="142381" y="1603"/>
                    <a:pt x="207778" y="786"/>
                  </a:cubicBezTo>
                  <a:cubicBezTo>
                    <a:pt x="307700" y="-463"/>
                    <a:pt x="407678" y="-973"/>
                    <a:pt x="507577" y="983"/>
                  </a:cubicBezTo>
                  <a:cubicBezTo>
                    <a:pt x="574393" y="2292"/>
                    <a:pt x="597328" y="34648"/>
                    <a:pt x="576514" y="97385"/>
                  </a:cubicBezTo>
                  <a:cubicBezTo>
                    <a:pt x="555563" y="160539"/>
                    <a:pt x="531363" y="222666"/>
                    <a:pt x="507031" y="284633"/>
                  </a:cubicBezTo>
                  <a:cubicBezTo>
                    <a:pt x="482500" y="347105"/>
                    <a:pt x="431403" y="371897"/>
                    <a:pt x="368199" y="374487"/>
                  </a:cubicBezTo>
                  <a:cubicBezTo>
                    <a:pt x="320688" y="376433"/>
                    <a:pt x="273034" y="374871"/>
                    <a:pt x="225443" y="374831"/>
                  </a:cubicBezTo>
                  <a:close/>
                  <a:moveTo>
                    <a:pt x="250985" y="297789"/>
                  </a:moveTo>
                  <a:lnTo>
                    <a:pt x="250985" y="298124"/>
                  </a:lnTo>
                  <a:cubicBezTo>
                    <a:pt x="290520" y="298124"/>
                    <a:pt x="330690" y="302321"/>
                    <a:pt x="369339" y="296467"/>
                  </a:cubicBezTo>
                  <a:cubicBezTo>
                    <a:pt x="390708" y="293230"/>
                    <a:pt x="418070" y="277756"/>
                    <a:pt x="427768" y="259743"/>
                  </a:cubicBezTo>
                  <a:cubicBezTo>
                    <a:pt x="450035" y="218385"/>
                    <a:pt x="463132" y="172089"/>
                    <a:pt x="479956" y="127800"/>
                  </a:cubicBezTo>
                  <a:cubicBezTo>
                    <a:pt x="492056" y="95944"/>
                    <a:pt x="482207" y="78684"/>
                    <a:pt x="447015" y="78688"/>
                  </a:cubicBezTo>
                  <a:cubicBezTo>
                    <a:pt x="366364" y="78696"/>
                    <a:pt x="285621" y="76816"/>
                    <a:pt x="205138" y="80516"/>
                  </a:cubicBezTo>
                  <a:cubicBezTo>
                    <a:pt x="184277" y="83913"/>
                    <a:pt x="166017" y="96433"/>
                    <a:pt x="155328" y="114667"/>
                  </a:cubicBezTo>
                  <a:cubicBezTo>
                    <a:pt x="134766" y="159128"/>
                    <a:pt x="116560" y="204640"/>
                    <a:pt x="100784" y="251015"/>
                  </a:cubicBezTo>
                  <a:cubicBezTo>
                    <a:pt x="89542" y="280770"/>
                    <a:pt x="100384" y="297211"/>
                    <a:pt x="132384" y="297658"/>
                  </a:cubicBezTo>
                  <a:cubicBezTo>
                    <a:pt x="171911" y="298209"/>
                    <a:pt x="211450" y="297789"/>
                    <a:pt x="250985" y="29778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0EA2F0D-96EC-BED3-7B93-586A75762C14}"/>
                </a:ext>
              </a:extLst>
            </p:cNvPr>
            <p:cNvSpPr/>
            <p:nvPr/>
          </p:nvSpPr>
          <p:spPr>
            <a:xfrm>
              <a:off x="11021623" y="-802382"/>
              <a:ext cx="592507" cy="376679"/>
            </a:xfrm>
            <a:custGeom>
              <a:avLst/>
              <a:gdLst>
                <a:gd name="connsiteX0" fmla="*/ 342571 w 592507"/>
                <a:gd name="connsiteY0" fmla="*/ 289 h 376679"/>
                <a:gd name="connsiteX1" fmla="*/ 518547 w 592507"/>
                <a:gd name="connsiteY1" fmla="*/ 701 h 376679"/>
                <a:gd name="connsiteX2" fmla="*/ 584455 w 592507"/>
                <a:gd name="connsiteY2" fmla="*/ 94375 h 376679"/>
                <a:gd name="connsiteX3" fmla="*/ 494336 w 592507"/>
                <a:gd name="connsiteY3" fmla="*/ 339796 h 376679"/>
                <a:gd name="connsiteX4" fmla="*/ 425105 w 592507"/>
                <a:gd name="connsiteY4" fmla="*/ 372230 h 376679"/>
                <a:gd name="connsiteX5" fmla="*/ 418127 w 592507"/>
                <a:gd name="connsiteY5" fmla="*/ 311490 h 376679"/>
                <a:gd name="connsiteX6" fmla="*/ 482242 w 592507"/>
                <a:gd name="connsiteY6" fmla="*/ 137570 h 376679"/>
                <a:gd name="connsiteX7" fmla="*/ 443717 w 592507"/>
                <a:gd name="connsiteY7" fmla="*/ 78785 h 376679"/>
                <a:gd name="connsiteX8" fmla="*/ 224923 w 592507"/>
                <a:gd name="connsiteY8" fmla="*/ 78239 h 376679"/>
                <a:gd name="connsiteX9" fmla="*/ 158192 w 592507"/>
                <a:gd name="connsiteY9" fmla="*/ 126631 h 376679"/>
                <a:gd name="connsiteX10" fmla="*/ 85119 w 592507"/>
                <a:gd name="connsiteY10" fmla="*/ 322558 h 376679"/>
                <a:gd name="connsiteX11" fmla="*/ 65948 w 592507"/>
                <a:gd name="connsiteY11" fmla="*/ 359348 h 376679"/>
                <a:gd name="connsiteX12" fmla="*/ 4532 w 592507"/>
                <a:gd name="connsiteY12" fmla="*/ 371365 h 376679"/>
                <a:gd name="connsiteX13" fmla="*/ 1115 w 592507"/>
                <a:gd name="connsiteY13" fmla="*/ 324670 h 376679"/>
                <a:gd name="connsiteX14" fmla="*/ 102211 w 592507"/>
                <a:gd name="connsiteY14" fmla="*/ 42792 h 376679"/>
                <a:gd name="connsiteX15" fmla="*/ 166581 w 592507"/>
                <a:gd name="connsiteY15" fmla="*/ -292 h 376679"/>
                <a:gd name="connsiteX16" fmla="*/ 342571 w 592507"/>
                <a:gd name="connsiteY16" fmla="*/ 40 h 37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2507" h="376679">
                  <a:moveTo>
                    <a:pt x="342571" y="289"/>
                  </a:moveTo>
                  <a:cubicBezTo>
                    <a:pt x="401235" y="289"/>
                    <a:pt x="459948" y="-1248"/>
                    <a:pt x="518547" y="701"/>
                  </a:cubicBezTo>
                  <a:cubicBezTo>
                    <a:pt x="583099" y="2849"/>
                    <a:pt x="605173" y="33075"/>
                    <a:pt x="584455" y="94375"/>
                  </a:cubicBezTo>
                  <a:cubicBezTo>
                    <a:pt x="556559" y="176908"/>
                    <a:pt x="524646" y="258084"/>
                    <a:pt x="494336" y="339796"/>
                  </a:cubicBezTo>
                  <a:cubicBezTo>
                    <a:pt x="481949" y="373185"/>
                    <a:pt x="454274" y="382895"/>
                    <a:pt x="425105" y="372230"/>
                  </a:cubicBezTo>
                  <a:cubicBezTo>
                    <a:pt x="390977" y="359753"/>
                    <a:pt x="411136" y="331759"/>
                    <a:pt x="418127" y="311490"/>
                  </a:cubicBezTo>
                  <a:cubicBezTo>
                    <a:pt x="438267" y="253093"/>
                    <a:pt x="461262" y="195688"/>
                    <a:pt x="482242" y="137570"/>
                  </a:cubicBezTo>
                  <a:cubicBezTo>
                    <a:pt x="499201" y="90590"/>
                    <a:pt x="492096" y="79371"/>
                    <a:pt x="443717" y="78785"/>
                  </a:cubicBezTo>
                  <a:cubicBezTo>
                    <a:pt x="370795" y="77903"/>
                    <a:pt x="297834" y="79552"/>
                    <a:pt x="224923" y="78239"/>
                  </a:cubicBezTo>
                  <a:cubicBezTo>
                    <a:pt x="188989" y="77593"/>
                    <a:pt x="169744" y="94264"/>
                    <a:pt x="158192" y="126631"/>
                  </a:cubicBezTo>
                  <a:cubicBezTo>
                    <a:pt x="134762" y="192273"/>
                    <a:pt x="109899" y="257408"/>
                    <a:pt x="85119" y="322558"/>
                  </a:cubicBezTo>
                  <a:cubicBezTo>
                    <a:pt x="80105" y="335739"/>
                    <a:pt x="75936" y="354684"/>
                    <a:pt x="65948" y="359348"/>
                  </a:cubicBezTo>
                  <a:cubicBezTo>
                    <a:pt x="47607" y="367916"/>
                    <a:pt x="25227" y="367839"/>
                    <a:pt x="4532" y="371365"/>
                  </a:cubicBezTo>
                  <a:cubicBezTo>
                    <a:pt x="3111" y="355703"/>
                    <a:pt x="-3564" y="338228"/>
                    <a:pt x="1115" y="324670"/>
                  </a:cubicBezTo>
                  <a:cubicBezTo>
                    <a:pt x="33671" y="230317"/>
                    <a:pt x="69548" y="137110"/>
                    <a:pt x="102211" y="42792"/>
                  </a:cubicBezTo>
                  <a:cubicBezTo>
                    <a:pt x="113576" y="9973"/>
                    <a:pt x="133957" y="-947"/>
                    <a:pt x="166581" y="-292"/>
                  </a:cubicBezTo>
                  <a:cubicBezTo>
                    <a:pt x="225223" y="883"/>
                    <a:pt x="283906" y="40"/>
                    <a:pt x="342571" y="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F0B8329-3959-6B31-965B-C42CAC15DC22}"/>
                </a:ext>
              </a:extLst>
            </p:cNvPr>
            <p:cNvSpPr/>
            <p:nvPr/>
          </p:nvSpPr>
          <p:spPr>
            <a:xfrm>
              <a:off x="12202417" y="-802331"/>
              <a:ext cx="584095" cy="376525"/>
            </a:xfrm>
            <a:custGeom>
              <a:avLst/>
              <a:gdLst>
                <a:gd name="connsiteX0" fmla="*/ 253263 w 584095"/>
                <a:gd name="connsiteY0" fmla="*/ 375078 h 376525"/>
                <a:gd name="connsiteX1" fmla="*/ 96233 w 584095"/>
                <a:gd name="connsiteY1" fmla="*/ 374796 h 376525"/>
                <a:gd name="connsiteX2" fmla="*/ 7711 w 584095"/>
                <a:gd name="connsiteY2" fmla="*/ 253064 h 376525"/>
                <a:gd name="connsiteX3" fmla="*/ 84507 w 584095"/>
                <a:gd name="connsiteY3" fmla="*/ 38105 h 376525"/>
                <a:gd name="connsiteX4" fmla="*/ 127743 w 584095"/>
                <a:gd name="connsiteY4" fmla="*/ 1691 h 376525"/>
                <a:gd name="connsiteX5" fmla="*/ 167072 w 584095"/>
                <a:gd name="connsiteY5" fmla="*/ 47390 h 376525"/>
                <a:gd name="connsiteX6" fmla="*/ 98612 w 584095"/>
                <a:gd name="connsiteY6" fmla="*/ 234946 h 376525"/>
                <a:gd name="connsiteX7" fmla="*/ 141186 w 584095"/>
                <a:gd name="connsiteY7" fmla="*/ 298135 h 376525"/>
                <a:gd name="connsiteX8" fmla="*/ 345790 w 584095"/>
                <a:gd name="connsiteY8" fmla="*/ 298788 h 376525"/>
                <a:gd name="connsiteX9" fmla="*/ 424928 w 584095"/>
                <a:gd name="connsiteY9" fmla="*/ 245277 h 376525"/>
                <a:gd name="connsiteX10" fmla="*/ 496997 w 584095"/>
                <a:gd name="connsiteY10" fmla="*/ 48762 h 376525"/>
                <a:gd name="connsiteX11" fmla="*/ 513793 w 584095"/>
                <a:gd name="connsiteY11" fmla="*/ 16005 h 376525"/>
                <a:gd name="connsiteX12" fmla="*/ 574948 w 584095"/>
                <a:gd name="connsiteY12" fmla="*/ 6955 h 376525"/>
                <a:gd name="connsiteX13" fmla="*/ 582243 w 584095"/>
                <a:gd name="connsiteY13" fmla="*/ 51124 h 376525"/>
                <a:gd name="connsiteX14" fmla="*/ 476660 w 584095"/>
                <a:gd name="connsiteY14" fmla="*/ 336548 h 376525"/>
                <a:gd name="connsiteX15" fmla="*/ 419655 w 584095"/>
                <a:gd name="connsiteY15" fmla="*/ 373391 h 376525"/>
                <a:gd name="connsiteX16" fmla="*/ 253263 w 584095"/>
                <a:gd name="connsiteY16" fmla="*/ 375078 h 3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4095" h="376525">
                  <a:moveTo>
                    <a:pt x="253263" y="375078"/>
                  </a:moveTo>
                  <a:cubicBezTo>
                    <a:pt x="200919" y="375030"/>
                    <a:pt x="148549" y="376042"/>
                    <a:pt x="96233" y="374796"/>
                  </a:cubicBezTo>
                  <a:cubicBezTo>
                    <a:pt x="14961" y="372861"/>
                    <a:pt x="-17191" y="329347"/>
                    <a:pt x="7711" y="253064"/>
                  </a:cubicBezTo>
                  <a:cubicBezTo>
                    <a:pt x="31323" y="180733"/>
                    <a:pt x="56359" y="108751"/>
                    <a:pt x="84507" y="38105"/>
                  </a:cubicBezTo>
                  <a:cubicBezTo>
                    <a:pt x="93247" y="20499"/>
                    <a:pt x="108906" y="7311"/>
                    <a:pt x="127743" y="1691"/>
                  </a:cubicBezTo>
                  <a:cubicBezTo>
                    <a:pt x="162697" y="-6906"/>
                    <a:pt x="178862" y="12754"/>
                    <a:pt x="167072" y="47390"/>
                  </a:cubicBezTo>
                  <a:cubicBezTo>
                    <a:pt x="145630" y="110377"/>
                    <a:pt x="120874" y="172227"/>
                    <a:pt x="98612" y="234946"/>
                  </a:cubicBezTo>
                  <a:cubicBezTo>
                    <a:pt x="79767" y="288039"/>
                    <a:pt x="86547" y="297762"/>
                    <a:pt x="141186" y="298135"/>
                  </a:cubicBezTo>
                  <a:cubicBezTo>
                    <a:pt x="209390" y="298601"/>
                    <a:pt x="277647" y="296706"/>
                    <a:pt x="345790" y="298788"/>
                  </a:cubicBezTo>
                  <a:cubicBezTo>
                    <a:pt x="386983" y="300047"/>
                    <a:pt x="411444" y="283076"/>
                    <a:pt x="424928" y="245277"/>
                  </a:cubicBezTo>
                  <a:cubicBezTo>
                    <a:pt x="448372" y="179564"/>
                    <a:pt x="472649" y="114146"/>
                    <a:pt x="496997" y="48762"/>
                  </a:cubicBezTo>
                  <a:cubicBezTo>
                    <a:pt x="501374" y="37009"/>
                    <a:pt x="505149" y="19497"/>
                    <a:pt x="513793" y="16005"/>
                  </a:cubicBezTo>
                  <a:cubicBezTo>
                    <a:pt x="533276" y="8574"/>
                    <a:pt x="554147" y="5485"/>
                    <a:pt x="574948" y="6955"/>
                  </a:cubicBezTo>
                  <a:cubicBezTo>
                    <a:pt x="578617" y="7182"/>
                    <a:pt x="586755" y="38053"/>
                    <a:pt x="582243" y="51124"/>
                  </a:cubicBezTo>
                  <a:cubicBezTo>
                    <a:pt x="549148" y="147029"/>
                    <a:pt x="515333" y="242819"/>
                    <a:pt x="476660" y="336548"/>
                  </a:cubicBezTo>
                  <a:cubicBezTo>
                    <a:pt x="469370" y="354218"/>
                    <a:pt x="440179" y="371495"/>
                    <a:pt x="419655" y="373391"/>
                  </a:cubicBezTo>
                  <a:cubicBezTo>
                    <a:pt x="364608" y="378477"/>
                    <a:pt x="308781" y="375126"/>
                    <a:pt x="253263" y="37507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44D5036-C4E9-DCA2-5B34-AF46C96B43FF}"/>
                </a:ext>
              </a:extLst>
            </p:cNvPr>
            <p:cNvSpPr/>
            <p:nvPr/>
          </p:nvSpPr>
          <p:spPr>
            <a:xfrm>
              <a:off x="12783142" y="-802296"/>
              <a:ext cx="505805" cy="376012"/>
            </a:xfrm>
            <a:custGeom>
              <a:avLst/>
              <a:gdLst>
                <a:gd name="connsiteX0" fmla="*/ 213139 w 505805"/>
                <a:gd name="connsiteY0" fmla="*/ 374847 h 376012"/>
                <a:gd name="connsiteX1" fmla="*/ 80021 w 505805"/>
                <a:gd name="connsiteY1" fmla="*/ 374353 h 376012"/>
                <a:gd name="connsiteX2" fmla="*/ 5476 w 505805"/>
                <a:gd name="connsiteY2" fmla="*/ 272967 h 376012"/>
                <a:gd name="connsiteX3" fmla="*/ 76071 w 505805"/>
                <a:gd name="connsiteY3" fmla="*/ 86635 h 376012"/>
                <a:gd name="connsiteX4" fmla="*/ 212943 w 505805"/>
                <a:gd name="connsiteY4" fmla="*/ 1151 h 376012"/>
                <a:gd name="connsiteX5" fmla="*/ 460173 w 505805"/>
                <a:gd name="connsiteY5" fmla="*/ 1114 h 376012"/>
                <a:gd name="connsiteX6" fmla="*/ 505281 w 505805"/>
                <a:gd name="connsiteY6" fmla="*/ 27926 h 376012"/>
                <a:gd name="connsiteX7" fmla="*/ 456792 w 505805"/>
                <a:gd name="connsiteY7" fmla="*/ 75551 h 376012"/>
                <a:gd name="connsiteX8" fmla="*/ 257264 w 505805"/>
                <a:gd name="connsiteY8" fmla="*/ 78183 h 376012"/>
                <a:gd name="connsiteX9" fmla="*/ 134446 w 505805"/>
                <a:gd name="connsiteY9" fmla="*/ 164518 h 376012"/>
                <a:gd name="connsiteX10" fmla="*/ 106446 w 505805"/>
                <a:gd name="connsiteY10" fmla="*/ 245385 h 376012"/>
                <a:gd name="connsiteX11" fmla="*/ 144128 w 505805"/>
                <a:gd name="connsiteY11" fmla="*/ 297612 h 376012"/>
                <a:gd name="connsiteX12" fmla="*/ 353330 w 505805"/>
                <a:gd name="connsiteY12" fmla="*/ 298926 h 376012"/>
                <a:gd name="connsiteX13" fmla="*/ 399004 w 505805"/>
                <a:gd name="connsiteY13" fmla="*/ 320162 h 376012"/>
                <a:gd name="connsiteX14" fmla="*/ 355385 w 505805"/>
                <a:gd name="connsiteY14" fmla="*/ 371712 h 376012"/>
                <a:gd name="connsiteX15" fmla="*/ 213140 w 505805"/>
                <a:gd name="connsiteY15" fmla="*/ 374190 h 37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805" h="376012">
                  <a:moveTo>
                    <a:pt x="213139" y="374847"/>
                  </a:moveTo>
                  <a:cubicBezTo>
                    <a:pt x="168757" y="374847"/>
                    <a:pt x="124249" y="376962"/>
                    <a:pt x="80021" y="374353"/>
                  </a:cubicBezTo>
                  <a:cubicBezTo>
                    <a:pt x="13146" y="370408"/>
                    <a:pt x="-13582" y="336569"/>
                    <a:pt x="5476" y="272967"/>
                  </a:cubicBezTo>
                  <a:cubicBezTo>
                    <a:pt x="25459" y="209569"/>
                    <a:pt x="49028" y="147358"/>
                    <a:pt x="76071" y="86635"/>
                  </a:cubicBezTo>
                  <a:cubicBezTo>
                    <a:pt x="101229" y="27956"/>
                    <a:pt x="150924" y="2253"/>
                    <a:pt x="212943" y="1151"/>
                  </a:cubicBezTo>
                  <a:cubicBezTo>
                    <a:pt x="295347" y="-313"/>
                    <a:pt x="377827" y="-1236"/>
                    <a:pt x="460173" y="1114"/>
                  </a:cubicBezTo>
                  <a:cubicBezTo>
                    <a:pt x="475452" y="1550"/>
                    <a:pt x="490257" y="18563"/>
                    <a:pt x="505281" y="27926"/>
                  </a:cubicBezTo>
                  <a:cubicBezTo>
                    <a:pt x="489184" y="44561"/>
                    <a:pt x="474209" y="74029"/>
                    <a:pt x="456792" y="75551"/>
                  </a:cubicBezTo>
                  <a:cubicBezTo>
                    <a:pt x="390711" y="81324"/>
                    <a:pt x="323841" y="77975"/>
                    <a:pt x="257264" y="78183"/>
                  </a:cubicBezTo>
                  <a:cubicBezTo>
                    <a:pt x="167044" y="78466"/>
                    <a:pt x="165086" y="79804"/>
                    <a:pt x="134446" y="164518"/>
                  </a:cubicBezTo>
                  <a:cubicBezTo>
                    <a:pt x="124745" y="191342"/>
                    <a:pt x="115162" y="218230"/>
                    <a:pt x="106446" y="245385"/>
                  </a:cubicBezTo>
                  <a:cubicBezTo>
                    <a:pt x="95587" y="279213"/>
                    <a:pt x="107379" y="297583"/>
                    <a:pt x="144128" y="297612"/>
                  </a:cubicBezTo>
                  <a:cubicBezTo>
                    <a:pt x="213873" y="297668"/>
                    <a:pt x="283664" y="296509"/>
                    <a:pt x="353330" y="298926"/>
                  </a:cubicBezTo>
                  <a:cubicBezTo>
                    <a:pt x="368781" y="299462"/>
                    <a:pt x="383791" y="312747"/>
                    <a:pt x="399004" y="320162"/>
                  </a:cubicBezTo>
                  <a:cubicBezTo>
                    <a:pt x="384592" y="338172"/>
                    <a:pt x="372175" y="369124"/>
                    <a:pt x="355385" y="371712"/>
                  </a:cubicBezTo>
                  <a:cubicBezTo>
                    <a:pt x="308946" y="378870"/>
                    <a:pt x="260683" y="374190"/>
                    <a:pt x="213140" y="3741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A7A8F3-1BCD-53B3-86CC-40ACE9347748}"/>
                </a:ext>
              </a:extLst>
            </p:cNvPr>
            <p:cNvSpPr/>
            <p:nvPr/>
          </p:nvSpPr>
          <p:spPr>
            <a:xfrm>
              <a:off x="9956785" y="-802984"/>
              <a:ext cx="503252" cy="374715"/>
            </a:xfrm>
            <a:custGeom>
              <a:avLst/>
              <a:gdLst>
                <a:gd name="connsiteX0" fmla="*/ 336936 w 503252"/>
                <a:gd name="connsiteY0" fmla="*/ 522 h 374715"/>
                <a:gd name="connsiteX1" fmla="*/ 455794 w 503252"/>
                <a:gd name="connsiteY1" fmla="*/ 1744 h 374715"/>
                <a:gd name="connsiteX2" fmla="*/ 502727 w 503252"/>
                <a:gd name="connsiteY2" fmla="*/ 27298 h 374715"/>
                <a:gd name="connsiteX3" fmla="*/ 456505 w 503252"/>
                <a:gd name="connsiteY3" fmla="*/ 76230 h 374715"/>
                <a:gd name="connsiteX4" fmla="*/ 261612 w 503252"/>
                <a:gd name="connsiteY4" fmla="*/ 79007 h 374715"/>
                <a:gd name="connsiteX5" fmla="*/ 135174 w 503252"/>
                <a:gd name="connsiteY5" fmla="*/ 166729 h 374715"/>
                <a:gd name="connsiteX6" fmla="*/ 105811 w 503252"/>
                <a:gd name="connsiteY6" fmla="*/ 247191 h 374715"/>
                <a:gd name="connsiteX7" fmla="*/ 143411 w 503252"/>
                <a:gd name="connsiteY7" fmla="*/ 298735 h 374715"/>
                <a:gd name="connsiteX8" fmla="*/ 352770 w 503252"/>
                <a:gd name="connsiteY8" fmla="*/ 299772 h 374715"/>
                <a:gd name="connsiteX9" fmla="*/ 397679 w 503252"/>
                <a:gd name="connsiteY9" fmla="*/ 321613 h 374715"/>
                <a:gd name="connsiteX10" fmla="*/ 356929 w 503252"/>
                <a:gd name="connsiteY10" fmla="*/ 371686 h 374715"/>
                <a:gd name="connsiteX11" fmla="*/ 57823 w 503252"/>
                <a:gd name="connsiteY11" fmla="*/ 369309 h 374715"/>
                <a:gd name="connsiteX12" fmla="*/ 4103 w 503252"/>
                <a:gd name="connsiteY12" fmla="*/ 282888 h 374715"/>
                <a:gd name="connsiteX13" fmla="*/ 70247 w 503252"/>
                <a:gd name="connsiteY13" fmla="*/ 94581 h 374715"/>
                <a:gd name="connsiteX14" fmla="*/ 213210 w 503252"/>
                <a:gd name="connsiteY14" fmla="*/ 1185 h 374715"/>
                <a:gd name="connsiteX15" fmla="*/ 336936 w 503252"/>
                <a:gd name="connsiteY15" fmla="*/ 1038 h 37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3252" h="374715">
                  <a:moveTo>
                    <a:pt x="336936" y="522"/>
                  </a:moveTo>
                  <a:cubicBezTo>
                    <a:pt x="376594" y="522"/>
                    <a:pt x="416498" y="-2026"/>
                    <a:pt x="455794" y="1744"/>
                  </a:cubicBezTo>
                  <a:cubicBezTo>
                    <a:pt x="472106" y="3308"/>
                    <a:pt x="487122" y="18373"/>
                    <a:pt x="502727" y="27298"/>
                  </a:cubicBezTo>
                  <a:cubicBezTo>
                    <a:pt x="487391" y="44389"/>
                    <a:pt x="473270" y="74689"/>
                    <a:pt x="456505" y="76230"/>
                  </a:cubicBezTo>
                  <a:cubicBezTo>
                    <a:pt x="391999" y="82157"/>
                    <a:pt x="326648" y="78985"/>
                    <a:pt x="261612" y="79007"/>
                  </a:cubicBezTo>
                  <a:cubicBezTo>
                    <a:pt x="167329" y="79039"/>
                    <a:pt x="167280" y="79002"/>
                    <a:pt x="135174" y="166729"/>
                  </a:cubicBezTo>
                  <a:cubicBezTo>
                    <a:pt x="125361" y="193541"/>
                    <a:pt x="115096" y="220197"/>
                    <a:pt x="105811" y="247191"/>
                  </a:cubicBezTo>
                  <a:cubicBezTo>
                    <a:pt x="93906" y="281800"/>
                    <a:pt x="107040" y="298785"/>
                    <a:pt x="143411" y="298735"/>
                  </a:cubicBezTo>
                  <a:cubicBezTo>
                    <a:pt x="213209" y="298637"/>
                    <a:pt x="283052" y="297399"/>
                    <a:pt x="352770" y="299772"/>
                  </a:cubicBezTo>
                  <a:cubicBezTo>
                    <a:pt x="367969" y="300289"/>
                    <a:pt x="382722" y="313986"/>
                    <a:pt x="397679" y="321613"/>
                  </a:cubicBezTo>
                  <a:cubicBezTo>
                    <a:pt x="384123" y="339088"/>
                    <a:pt x="371069" y="371200"/>
                    <a:pt x="356929" y="371686"/>
                  </a:cubicBezTo>
                  <a:cubicBezTo>
                    <a:pt x="257252" y="375968"/>
                    <a:pt x="157421" y="375175"/>
                    <a:pt x="57823" y="369309"/>
                  </a:cubicBezTo>
                  <a:cubicBezTo>
                    <a:pt x="8401" y="365963"/>
                    <a:pt x="-10058" y="331556"/>
                    <a:pt x="4103" y="282888"/>
                  </a:cubicBezTo>
                  <a:cubicBezTo>
                    <a:pt x="22163" y="218789"/>
                    <a:pt x="44255" y="155894"/>
                    <a:pt x="70247" y="94581"/>
                  </a:cubicBezTo>
                  <a:cubicBezTo>
                    <a:pt x="96287" y="34634"/>
                    <a:pt x="146322" y="2468"/>
                    <a:pt x="213210" y="1185"/>
                  </a:cubicBezTo>
                  <a:cubicBezTo>
                    <a:pt x="254438" y="394"/>
                    <a:pt x="295693" y="1038"/>
                    <a:pt x="336936" y="103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D1A0254-1310-FD5D-4F5D-ED9F7BFD14D2}"/>
                </a:ext>
              </a:extLst>
            </p:cNvPr>
            <p:cNvSpPr/>
            <p:nvPr/>
          </p:nvSpPr>
          <p:spPr>
            <a:xfrm>
              <a:off x="13275458" y="-879499"/>
              <a:ext cx="317006" cy="453986"/>
            </a:xfrm>
            <a:custGeom>
              <a:avLst/>
              <a:gdLst>
                <a:gd name="connsiteX0" fmla="*/ 118943 w 317006"/>
                <a:gd name="connsiteY0" fmla="*/ 451609 h 453986"/>
                <a:gd name="connsiteX1" fmla="*/ 76250 w 317006"/>
                <a:gd name="connsiteY1" fmla="*/ 451403 h 453986"/>
                <a:gd name="connsiteX2" fmla="*/ 6721 w 317006"/>
                <a:gd name="connsiteY2" fmla="*/ 346786 h 453986"/>
                <a:gd name="connsiteX3" fmla="*/ 120072 w 317006"/>
                <a:gd name="connsiteY3" fmla="*/ 39685 h 453986"/>
                <a:gd name="connsiteX4" fmla="*/ 174865 w 317006"/>
                <a:gd name="connsiteY4" fmla="*/ -218 h 453986"/>
                <a:gd name="connsiteX5" fmla="*/ 203394 w 317006"/>
                <a:gd name="connsiteY5" fmla="*/ 32620 h 453986"/>
                <a:gd name="connsiteX6" fmla="*/ 244369 w 317006"/>
                <a:gd name="connsiteY6" fmla="*/ 76945 h 453986"/>
                <a:gd name="connsiteX7" fmla="*/ 272610 w 317006"/>
                <a:gd name="connsiteY7" fmla="*/ 77530 h 453986"/>
                <a:gd name="connsiteX8" fmla="*/ 316482 w 317006"/>
                <a:gd name="connsiteY8" fmla="*/ 102083 h 453986"/>
                <a:gd name="connsiteX9" fmla="*/ 276234 w 317006"/>
                <a:gd name="connsiteY9" fmla="*/ 153541 h 453986"/>
                <a:gd name="connsiteX10" fmla="*/ 257841 w 317006"/>
                <a:gd name="connsiteY10" fmla="*/ 155162 h 453986"/>
                <a:gd name="connsiteX11" fmla="*/ 128248 w 317006"/>
                <a:gd name="connsiteY11" fmla="*/ 248514 h 453986"/>
                <a:gd name="connsiteX12" fmla="*/ 99086 w 317006"/>
                <a:gd name="connsiteY12" fmla="*/ 323594 h 453986"/>
                <a:gd name="connsiteX13" fmla="*/ 133852 w 317006"/>
                <a:gd name="connsiteY13" fmla="*/ 375165 h 453986"/>
                <a:gd name="connsiteX14" fmla="*/ 176380 w 317006"/>
                <a:gd name="connsiteY14" fmla="*/ 376192 h 453986"/>
                <a:gd name="connsiteX15" fmla="*/ 217797 w 317006"/>
                <a:gd name="connsiteY15" fmla="*/ 396792 h 453986"/>
                <a:gd name="connsiteX16" fmla="*/ 179507 w 317006"/>
                <a:gd name="connsiteY16" fmla="*/ 449160 h 453986"/>
                <a:gd name="connsiteX17" fmla="*/ 118949 w 317006"/>
                <a:gd name="connsiteY17" fmla="*/ 451035 h 45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7006" h="453986">
                  <a:moveTo>
                    <a:pt x="118943" y="451609"/>
                  </a:moveTo>
                  <a:cubicBezTo>
                    <a:pt x="104705" y="451609"/>
                    <a:pt x="90348" y="452810"/>
                    <a:pt x="76250" y="451403"/>
                  </a:cubicBezTo>
                  <a:cubicBezTo>
                    <a:pt x="11506" y="444940"/>
                    <a:pt x="-14489" y="408034"/>
                    <a:pt x="6721" y="346786"/>
                  </a:cubicBezTo>
                  <a:cubicBezTo>
                    <a:pt x="42432" y="243672"/>
                    <a:pt x="79350" y="140879"/>
                    <a:pt x="120072" y="39685"/>
                  </a:cubicBezTo>
                  <a:cubicBezTo>
                    <a:pt x="127408" y="21451"/>
                    <a:pt x="154380" y="9184"/>
                    <a:pt x="174865" y="-218"/>
                  </a:cubicBezTo>
                  <a:cubicBezTo>
                    <a:pt x="179026" y="-2129"/>
                    <a:pt x="205292" y="23436"/>
                    <a:pt x="203394" y="32620"/>
                  </a:cubicBezTo>
                  <a:cubicBezTo>
                    <a:pt x="195527" y="70690"/>
                    <a:pt x="214098" y="77570"/>
                    <a:pt x="244369" y="76945"/>
                  </a:cubicBezTo>
                  <a:cubicBezTo>
                    <a:pt x="253734" y="75351"/>
                    <a:pt x="263319" y="75550"/>
                    <a:pt x="272610" y="77530"/>
                  </a:cubicBezTo>
                  <a:cubicBezTo>
                    <a:pt x="287753" y="84749"/>
                    <a:pt x="302409" y="92951"/>
                    <a:pt x="316482" y="102083"/>
                  </a:cubicBezTo>
                  <a:cubicBezTo>
                    <a:pt x="303228" y="119377"/>
                    <a:pt x="290563" y="137190"/>
                    <a:pt x="276234" y="153541"/>
                  </a:cubicBezTo>
                  <a:cubicBezTo>
                    <a:pt x="273260" y="156934"/>
                    <a:pt x="263822" y="156342"/>
                    <a:pt x="257841" y="155162"/>
                  </a:cubicBezTo>
                  <a:cubicBezTo>
                    <a:pt x="181115" y="140026"/>
                    <a:pt x="143794" y="177212"/>
                    <a:pt x="128248" y="248514"/>
                  </a:cubicBezTo>
                  <a:cubicBezTo>
                    <a:pt x="122599" y="274423"/>
                    <a:pt x="108428" y="298392"/>
                    <a:pt x="99086" y="323594"/>
                  </a:cubicBezTo>
                  <a:cubicBezTo>
                    <a:pt x="86964" y="356293"/>
                    <a:pt x="94572" y="376434"/>
                    <a:pt x="133852" y="375165"/>
                  </a:cubicBezTo>
                  <a:cubicBezTo>
                    <a:pt x="148005" y="373482"/>
                    <a:pt x="162325" y="373828"/>
                    <a:pt x="176380" y="376192"/>
                  </a:cubicBezTo>
                  <a:cubicBezTo>
                    <a:pt x="190871" y="381586"/>
                    <a:pt x="204752" y="388490"/>
                    <a:pt x="217797" y="396792"/>
                  </a:cubicBezTo>
                  <a:cubicBezTo>
                    <a:pt x="205394" y="414873"/>
                    <a:pt x="196638" y="439270"/>
                    <a:pt x="179507" y="449160"/>
                  </a:cubicBezTo>
                  <a:cubicBezTo>
                    <a:pt x="164097" y="458057"/>
                    <a:pt x="139496" y="451035"/>
                    <a:pt x="118949" y="4510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F0F65F-56BF-5D09-3510-87E1040394D0}"/>
                </a:ext>
              </a:extLst>
            </p:cNvPr>
            <p:cNvSpPr/>
            <p:nvPr/>
          </p:nvSpPr>
          <p:spPr>
            <a:xfrm>
              <a:off x="14155888" y="-803238"/>
              <a:ext cx="361611" cy="377183"/>
            </a:xfrm>
            <a:custGeom>
              <a:avLst/>
              <a:gdLst>
                <a:gd name="connsiteX0" fmla="*/ 279061 w 361611"/>
                <a:gd name="connsiteY0" fmla="*/ 844 h 377183"/>
                <a:gd name="connsiteX1" fmla="*/ 316866 w 361611"/>
                <a:gd name="connsiteY1" fmla="*/ 1633 h 377183"/>
                <a:gd name="connsiteX2" fmla="*/ 361086 w 361611"/>
                <a:gd name="connsiteY2" fmla="*/ 26090 h 377183"/>
                <a:gd name="connsiteX3" fmla="*/ 319984 w 361611"/>
                <a:gd name="connsiteY3" fmla="*/ 75920 h 377183"/>
                <a:gd name="connsiteX4" fmla="*/ 254345 w 361611"/>
                <a:gd name="connsiteY4" fmla="*/ 78921 h 377183"/>
                <a:gd name="connsiteX5" fmla="*/ 161573 w 361611"/>
                <a:gd name="connsiteY5" fmla="*/ 143175 h 377183"/>
                <a:gd name="connsiteX6" fmla="*/ 90146 w 361611"/>
                <a:gd name="connsiteY6" fmla="*/ 334757 h 377183"/>
                <a:gd name="connsiteX7" fmla="*/ 44007 w 361611"/>
                <a:gd name="connsiteY7" fmla="*/ 374057 h 377183"/>
                <a:gd name="connsiteX8" fmla="*/ 4463 w 361611"/>
                <a:gd name="connsiteY8" fmla="*/ 327774 h 377183"/>
                <a:gd name="connsiteX9" fmla="*/ 70561 w 361611"/>
                <a:gd name="connsiteY9" fmla="*/ 139241 h 377183"/>
                <a:gd name="connsiteX10" fmla="*/ 279061 w 361611"/>
                <a:gd name="connsiteY10" fmla="*/ 844 h 37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611" h="377183">
                  <a:moveTo>
                    <a:pt x="279061" y="844"/>
                  </a:moveTo>
                  <a:cubicBezTo>
                    <a:pt x="291750" y="874"/>
                    <a:pt x="305512" y="-2259"/>
                    <a:pt x="316866" y="1633"/>
                  </a:cubicBezTo>
                  <a:cubicBezTo>
                    <a:pt x="332336" y="8389"/>
                    <a:pt x="347141" y="16577"/>
                    <a:pt x="361086" y="26090"/>
                  </a:cubicBezTo>
                  <a:cubicBezTo>
                    <a:pt x="347691" y="43321"/>
                    <a:pt x="337595" y="67266"/>
                    <a:pt x="319984" y="75920"/>
                  </a:cubicBezTo>
                  <a:cubicBezTo>
                    <a:pt x="301931" y="84791"/>
                    <a:pt x="276475" y="79855"/>
                    <a:pt x="254345" y="78921"/>
                  </a:cubicBezTo>
                  <a:cubicBezTo>
                    <a:pt x="206737" y="76909"/>
                    <a:pt x="177022" y="97034"/>
                    <a:pt x="161573" y="143175"/>
                  </a:cubicBezTo>
                  <a:cubicBezTo>
                    <a:pt x="139934" y="207802"/>
                    <a:pt x="116904" y="272141"/>
                    <a:pt x="90146" y="334757"/>
                  </a:cubicBezTo>
                  <a:cubicBezTo>
                    <a:pt x="80744" y="353581"/>
                    <a:pt x="64087" y="367769"/>
                    <a:pt x="44007" y="374057"/>
                  </a:cubicBezTo>
                  <a:cubicBezTo>
                    <a:pt x="4073" y="383972"/>
                    <a:pt x="-8694" y="367403"/>
                    <a:pt x="4463" y="327774"/>
                  </a:cubicBezTo>
                  <a:cubicBezTo>
                    <a:pt x="25447" y="264573"/>
                    <a:pt x="46293" y="201216"/>
                    <a:pt x="70561" y="139241"/>
                  </a:cubicBezTo>
                  <a:cubicBezTo>
                    <a:pt x="110147" y="38148"/>
                    <a:pt x="167649" y="1300"/>
                    <a:pt x="279061" y="8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B5179A-32CE-85F1-8D61-BA0E2E80AFFF}"/>
                </a:ext>
              </a:extLst>
            </p:cNvPr>
            <p:cNvSpPr/>
            <p:nvPr/>
          </p:nvSpPr>
          <p:spPr>
            <a:xfrm>
              <a:off x="9767223" y="-803263"/>
              <a:ext cx="192127" cy="376358"/>
            </a:xfrm>
            <a:custGeom>
              <a:avLst/>
              <a:gdLst>
                <a:gd name="connsiteX0" fmla="*/ 53250 w 192127"/>
                <a:gd name="connsiteY0" fmla="*/ 376030 h 376358"/>
                <a:gd name="connsiteX1" fmla="*/ 2782 w 192127"/>
                <a:gd name="connsiteY1" fmla="*/ 332697 h 376358"/>
                <a:gd name="connsiteX2" fmla="*/ 113886 w 192127"/>
                <a:gd name="connsiteY2" fmla="*/ 29868 h 376358"/>
                <a:gd name="connsiteX3" fmla="*/ 181095 w 192127"/>
                <a:gd name="connsiteY3" fmla="*/ 6211 h 376358"/>
                <a:gd name="connsiteX4" fmla="*/ 189307 w 192127"/>
                <a:gd name="connsiteY4" fmla="*/ 57456 h 376358"/>
                <a:gd name="connsiteX5" fmla="*/ 88355 w 192127"/>
                <a:gd name="connsiteY5" fmla="*/ 333725 h 376358"/>
                <a:gd name="connsiteX6" fmla="*/ 53250 w 192127"/>
                <a:gd name="connsiteY6" fmla="*/ 376030 h 37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127" h="376358">
                  <a:moveTo>
                    <a:pt x="53250" y="376030"/>
                  </a:moveTo>
                  <a:cubicBezTo>
                    <a:pt x="9277" y="376412"/>
                    <a:pt x="-8502" y="364408"/>
                    <a:pt x="2782" y="332697"/>
                  </a:cubicBezTo>
                  <a:cubicBezTo>
                    <a:pt x="38828" y="231397"/>
                    <a:pt x="75409" y="130261"/>
                    <a:pt x="113886" y="29868"/>
                  </a:cubicBezTo>
                  <a:cubicBezTo>
                    <a:pt x="125546" y="-553"/>
                    <a:pt x="155520" y="-7061"/>
                    <a:pt x="181095" y="6211"/>
                  </a:cubicBezTo>
                  <a:cubicBezTo>
                    <a:pt x="190579" y="11132"/>
                    <a:pt x="194469" y="42230"/>
                    <a:pt x="189307" y="57456"/>
                  </a:cubicBezTo>
                  <a:cubicBezTo>
                    <a:pt x="157831" y="150300"/>
                    <a:pt x="124181" y="242390"/>
                    <a:pt x="88355" y="333725"/>
                  </a:cubicBezTo>
                  <a:cubicBezTo>
                    <a:pt x="80930" y="352633"/>
                    <a:pt x="61249" y="366730"/>
                    <a:pt x="53250" y="37603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FF75817-560D-0B45-CB66-436EBAB9C0EF}"/>
                </a:ext>
              </a:extLst>
            </p:cNvPr>
            <p:cNvSpPr/>
            <p:nvPr/>
          </p:nvSpPr>
          <p:spPr>
            <a:xfrm>
              <a:off x="9921928" y="-929961"/>
              <a:ext cx="86828" cy="100759"/>
            </a:xfrm>
            <a:custGeom>
              <a:avLst/>
              <a:gdLst>
                <a:gd name="connsiteX0" fmla="*/ 35860 w 86828"/>
                <a:gd name="connsiteY0" fmla="*/ 100439 h 100759"/>
                <a:gd name="connsiteX1" fmla="*/ -497 w 86828"/>
                <a:gd name="connsiteY1" fmla="*/ 52306 h 100759"/>
                <a:gd name="connsiteX2" fmla="*/ 53179 w 86828"/>
                <a:gd name="connsiteY2" fmla="*/ 76 h 100759"/>
                <a:gd name="connsiteX3" fmla="*/ 86233 w 86828"/>
                <a:gd name="connsiteY3" fmla="*/ 26597 h 100759"/>
                <a:gd name="connsiteX4" fmla="*/ 35860 w 86828"/>
                <a:gd name="connsiteY4" fmla="*/ 100439 h 10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8" h="100759">
                  <a:moveTo>
                    <a:pt x="35860" y="100439"/>
                  </a:moveTo>
                  <a:cubicBezTo>
                    <a:pt x="16018" y="75201"/>
                    <a:pt x="-1319" y="63059"/>
                    <a:pt x="-497" y="52306"/>
                  </a:cubicBezTo>
                  <a:cubicBezTo>
                    <a:pt x="1814" y="22096"/>
                    <a:pt x="17769" y="-3857"/>
                    <a:pt x="53179" y="76"/>
                  </a:cubicBezTo>
                  <a:cubicBezTo>
                    <a:pt x="65656" y="1461"/>
                    <a:pt x="87712" y="23719"/>
                    <a:pt x="86233" y="26597"/>
                  </a:cubicBezTo>
                  <a:cubicBezTo>
                    <a:pt x="74865" y="48710"/>
                    <a:pt x="58778" y="68398"/>
                    <a:pt x="35860" y="10043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61" name="Graphic 80">
            <a:extLst>
              <a:ext uri="{FF2B5EF4-FFF2-40B4-BE49-F238E27FC236}">
                <a16:creationId xmlns:a16="http://schemas.microsoft.com/office/drawing/2014/main" id="{2326C2DD-F2EA-229A-454A-1D09DB243588}"/>
              </a:ext>
            </a:extLst>
          </p:cNvPr>
          <p:cNvGrpSpPr/>
          <p:nvPr/>
        </p:nvGrpSpPr>
        <p:grpSpPr>
          <a:xfrm>
            <a:off x="6234498" y="4708869"/>
            <a:ext cx="2155164" cy="705295"/>
            <a:chOff x="3738531" y="2657570"/>
            <a:chExt cx="4710428" cy="154152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BB015ED-DFF8-59CA-1D7E-7B25048C9FD9}"/>
                </a:ext>
              </a:extLst>
            </p:cNvPr>
            <p:cNvSpPr/>
            <p:nvPr/>
          </p:nvSpPr>
          <p:spPr>
            <a:xfrm>
              <a:off x="3738531" y="3243454"/>
              <a:ext cx="908715" cy="744245"/>
            </a:xfrm>
            <a:custGeom>
              <a:avLst/>
              <a:gdLst>
                <a:gd name="connsiteX0" fmla="*/ 477900 w 908715"/>
                <a:gd name="connsiteY0" fmla="*/ 740091 h 744245"/>
                <a:gd name="connsiteX1" fmla="*/ 431227 w 908715"/>
                <a:gd name="connsiteY1" fmla="*/ 174497 h 744245"/>
                <a:gd name="connsiteX2" fmla="*/ 421417 w 908715"/>
                <a:gd name="connsiteY2" fmla="*/ 171068 h 744245"/>
                <a:gd name="connsiteX3" fmla="*/ 400366 w 908715"/>
                <a:gd name="connsiteY3" fmla="*/ 212787 h 744245"/>
                <a:gd name="connsiteX4" fmla="*/ 202341 w 908715"/>
                <a:gd name="connsiteY4" fmla="*/ 665796 h 744245"/>
                <a:gd name="connsiteX5" fmla="*/ 67563 w 908715"/>
                <a:gd name="connsiteY5" fmla="*/ 740949 h 744245"/>
                <a:gd name="connsiteX6" fmla="*/ 55371 w 908715"/>
                <a:gd name="connsiteY6" fmla="*/ 626839 h 744245"/>
                <a:gd name="connsiteX7" fmla="*/ 2507 w 908715"/>
                <a:gd name="connsiteY7" fmla="*/ 91820 h 744245"/>
                <a:gd name="connsiteX8" fmla="*/ 100424 w 908715"/>
                <a:gd name="connsiteY8" fmla="*/ 6952 h 744245"/>
                <a:gd name="connsiteX9" fmla="*/ 141096 w 908715"/>
                <a:gd name="connsiteY9" fmla="*/ 577500 h 744245"/>
                <a:gd name="connsiteX10" fmla="*/ 151002 w 908715"/>
                <a:gd name="connsiteY10" fmla="*/ 579881 h 744245"/>
                <a:gd name="connsiteX11" fmla="*/ 172623 w 908715"/>
                <a:gd name="connsiteY11" fmla="*/ 535590 h 744245"/>
                <a:gd name="connsiteX12" fmla="*/ 378173 w 908715"/>
                <a:gd name="connsiteY12" fmla="*/ 65150 h 744245"/>
                <a:gd name="connsiteX13" fmla="*/ 499045 w 908715"/>
                <a:gd name="connsiteY13" fmla="*/ 8857 h 744245"/>
                <a:gd name="connsiteX14" fmla="*/ 543146 w 908715"/>
                <a:gd name="connsiteY14" fmla="*/ 580262 h 744245"/>
                <a:gd name="connsiteX15" fmla="*/ 551718 w 908715"/>
                <a:gd name="connsiteY15" fmla="*/ 583405 h 744245"/>
                <a:gd name="connsiteX16" fmla="*/ 572864 w 908715"/>
                <a:gd name="connsiteY16" fmla="*/ 540828 h 744245"/>
                <a:gd name="connsiteX17" fmla="*/ 765555 w 908715"/>
                <a:gd name="connsiteY17" fmla="*/ 80485 h 744245"/>
                <a:gd name="connsiteX18" fmla="*/ 908716 w 908715"/>
                <a:gd name="connsiteY18" fmla="*/ 8667 h 744245"/>
                <a:gd name="connsiteX19" fmla="*/ 850899 w 908715"/>
                <a:gd name="connsiteY19" fmla="*/ 138969 h 744245"/>
                <a:gd name="connsiteX20" fmla="*/ 613726 w 908715"/>
                <a:gd name="connsiteY20" fmla="*/ 668178 h 744245"/>
                <a:gd name="connsiteX21" fmla="*/ 477900 w 908715"/>
                <a:gd name="connsiteY21" fmla="*/ 740091 h 7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8715" h="744245">
                  <a:moveTo>
                    <a:pt x="477900" y="740091"/>
                  </a:moveTo>
                  <a:cubicBezTo>
                    <a:pt x="462183" y="550068"/>
                    <a:pt x="446753" y="362235"/>
                    <a:pt x="431227" y="174497"/>
                  </a:cubicBezTo>
                  <a:cubicBezTo>
                    <a:pt x="427989" y="173354"/>
                    <a:pt x="424655" y="172211"/>
                    <a:pt x="421417" y="171068"/>
                  </a:cubicBezTo>
                  <a:cubicBezTo>
                    <a:pt x="414368" y="184974"/>
                    <a:pt x="406653" y="198595"/>
                    <a:pt x="400366" y="212787"/>
                  </a:cubicBezTo>
                  <a:cubicBezTo>
                    <a:pt x="334263" y="363759"/>
                    <a:pt x="268540" y="514825"/>
                    <a:pt x="202341" y="665796"/>
                  </a:cubicBezTo>
                  <a:cubicBezTo>
                    <a:pt x="166051" y="748569"/>
                    <a:pt x="165765" y="748378"/>
                    <a:pt x="67563" y="740949"/>
                  </a:cubicBezTo>
                  <a:cubicBezTo>
                    <a:pt x="63562" y="703896"/>
                    <a:pt x="59276" y="665415"/>
                    <a:pt x="55371" y="626839"/>
                  </a:cubicBezTo>
                  <a:cubicBezTo>
                    <a:pt x="37559" y="448436"/>
                    <a:pt x="18604" y="270318"/>
                    <a:pt x="2507" y="91820"/>
                  </a:cubicBezTo>
                  <a:cubicBezTo>
                    <a:pt x="-5780" y="-573"/>
                    <a:pt x="1650" y="-5335"/>
                    <a:pt x="100424" y="6952"/>
                  </a:cubicBezTo>
                  <a:cubicBezTo>
                    <a:pt x="113949" y="196404"/>
                    <a:pt x="127570" y="386904"/>
                    <a:pt x="141096" y="577500"/>
                  </a:cubicBezTo>
                  <a:cubicBezTo>
                    <a:pt x="144429" y="578262"/>
                    <a:pt x="147668" y="579119"/>
                    <a:pt x="151002" y="579881"/>
                  </a:cubicBezTo>
                  <a:cubicBezTo>
                    <a:pt x="158241" y="565117"/>
                    <a:pt x="166051" y="550639"/>
                    <a:pt x="172623" y="535590"/>
                  </a:cubicBezTo>
                  <a:cubicBezTo>
                    <a:pt x="241203" y="378808"/>
                    <a:pt x="309593" y="221931"/>
                    <a:pt x="378173" y="65150"/>
                  </a:cubicBezTo>
                  <a:cubicBezTo>
                    <a:pt x="408367" y="-3906"/>
                    <a:pt x="414177" y="-6669"/>
                    <a:pt x="499045" y="8857"/>
                  </a:cubicBezTo>
                  <a:cubicBezTo>
                    <a:pt x="513714" y="198405"/>
                    <a:pt x="528382" y="389381"/>
                    <a:pt x="543146" y="580262"/>
                  </a:cubicBezTo>
                  <a:cubicBezTo>
                    <a:pt x="546004" y="581310"/>
                    <a:pt x="548861" y="582357"/>
                    <a:pt x="551718" y="583405"/>
                  </a:cubicBezTo>
                  <a:cubicBezTo>
                    <a:pt x="558862" y="569213"/>
                    <a:pt x="566768" y="555402"/>
                    <a:pt x="572864" y="540828"/>
                  </a:cubicBezTo>
                  <a:cubicBezTo>
                    <a:pt x="637253" y="387476"/>
                    <a:pt x="701261" y="233838"/>
                    <a:pt x="765555" y="80485"/>
                  </a:cubicBezTo>
                  <a:cubicBezTo>
                    <a:pt x="801845" y="-6097"/>
                    <a:pt x="807846" y="-9050"/>
                    <a:pt x="908716" y="8667"/>
                  </a:cubicBezTo>
                  <a:cubicBezTo>
                    <a:pt x="889094" y="52863"/>
                    <a:pt x="870235" y="95916"/>
                    <a:pt x="850899" y="138969"/>
                  </a:cubicBezTo>
                  <a:cubicBezTo>
                    <a:pt x="771841" y="315372"/>
                    <a:pt x="692689" y="491775"/>
                    <a:pt x="613726" y="668178"/>
                  </a:cubicBezTo>
                  <a:cubicBezTo>
                    <a:pt x="577817" y="748473"/>
                    <a:pt x="575721" y="749807"/>
                    <a:pt x="477900" y="740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E7017B0-DA0C-E05E-3A23-4406C0FDC293}"/>
                </a:ext>
              </a:extLst>
            </p:cNvPr>
            <p:cNvSpPr/>
            <p:nvPr/>
          </p:nvSpPr>
          <p:spPr>
            <a:xfrm>
              <a:off x="5907118" y="2657570"/>
              <a:ext cx="2220277" cy="472630"/>
            </a:xfrm>
            <a:custGeom>
              <a:avLst/>
              <a:gdLst>
                <a:gd name="connsiteX0" fmla="*/ 0 w 2220277"/>
                <a:gd name="connsiteY0" fmla="*/ 384239 h 472630"/>
                <a:gd name="connsiteX1" fmla="*/ 1373696 w 2220277"/>
                <a:gd name="connsiteY1" fmla="*/ 336614 h 472630"/>
                <a:gd name="connsiteX2" fmla="*/ 1216914 w 2220277"/>
                <a:gd name="connsiteY2" fmla="*/ 8001 h 472630"/>
                <a:gd name="connsiteX3" fmla="*/ 1224439 w 2220277"/>
                <a:gd name="connsiteY3" fmla="*/ 0 h 472630"/>
                <a:gd name="connsiteX4" fmla="*/ 2220278 w 2220277"/>
                <a:gd name="connsiteY4" fmla="*/ 464820 h 472630"/>
                <a:gd name="connsiteX5" fmla="*/ 2217706 w 2220277"/>
                <a:gd name="connsiteY5" fmla="*/ 472631 h 472630"/>
                <a:gd name="connsiteX6" fmla="*/ 1519618 w 2220277"/>
                <a:gd name="connsiteY6" fmla="*/ 267462 h 472630"/>
                <a:gd name="connsiteX7" fmla="*/ 1508760 w 2220277"/>
                <a:gd name="connsiteY7" fmla="*/ 277463 h 472630"/>
                <a:gd name="connsiteX8" fmla="*/ 1589246 w 2220277"/>
                <a:gd name="connsiteY8" fmla="*/ 463772 h 472630"/>
                <a:gd name="connsiteX9" fmla="*/ 1048 w 2220277"/>
                <a:gd name="connsiteY9" fmla="*/ 386144 h 472630"/>
                <a:gd name="connsiteX10" fmla="*/ 0 w 2220277"/>
                <a:gd name="connsiteY10" fmla="*/ 384239 h 47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0277" h="472630">
                  <a:moveTo>
                    <a:pt x="0" y="384239"/>
                  </a:moveTo>
                  <a:cubicBezTo>
                    <a:pt x="454342" y="368522"/>
                    <a:pt x="908685" y="352711"/>
                    <a:pt x="1373696" y="336614"/>
                  </a:cubicBezTo>
                  <a:cubicBezTo>
                    <a:pt x="1318069" y="219932"/>
                    <a:pt x="1267492" y="113919"/>
                    <a:pt x="1216914" y="8001"/>
                  </a:cubicBezTo>
                  <a:cubicBezTo>
                    <a:pt x="1219391" y="5334"/>
                    <a:pt x="1221962" y="2667"/>
                    <a:pt x="1224439" y="0"/>
                  </a:cubicBezTo>
                  <a:cubicBezTo>
                    <a:pt x="1556385" y="154972"/>
                    <a:pt x="1888331" y="309848"/>
                    <a:pt x="2220278" y="464820"/>
                  </a:cubicBezTo>
                  <a:cubicBezTo>
                    <a:pt x="2219420" y="467392"/>
                    <a:pt x="2218563" y="470059"/>
                    <a:pt x="2217706" y="472631"/>
                  </a:cubicBezTo>
                  <a:cubicBezTo>
                    <a:pt x="1985010" y="404241"/>
                    <a:pt x="1752314" y="335852"/>
                    <a:pt x="1519618" y="267462"/>
                  </a:cubicBezTo>
                  <a:cubicBezTo>
                    <a:pt x="1515999" y="270796"/>
                    <a:pt x="1512380" y="274130"/>
                    <a:pt x="1508760" y="277463"/>
                  </a:cubicBezTo>
                  <a:cubicBezTo>
                    <a:pt x="1534382" y="336804"/>
                    <a:pt x="1560005" y="396145"/>
                    <a:pt x="1589246" y="463772"/>
                  </a:cubicBezTo>
                  <a:cubicBezTo>
                    <a:pt x="1054418" y="437674"/>
                    <a:pt x="527780" y="411861"/>
                    <a:pt x="1048" y="386144"/>
                  </a:cubicBezTo>
                  <a:cubicBezTo>
                    <a:pt x="762" y="385477"/>
                    <a:pt x="381" y="384810"/>
                    <a:pt x="0" y="384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7AAE99-5A9B-99A4-672A-4399E7E2A4C9}"/>
                </a:ext>
              </a:extLst>
            </p:cNvPr>
            <p:cNvSpPr/>
            <p:nvPr/>
          </p:nvSpPr>
          <p:spPr>
            <a:xfrm>
              <a:off x="7858835" y="3214815"/>
              <a:ext cx="590124" cy="783875"/>
            </a:xfrm>
            <a:custGeom>
              <a:avLst/>
              <a:gdLst>
                <a:gd name="connsiteX0" fmla="*/ 367049 w 590124"/>
                <a:gd name="connsiteY0" fmla="*/ 712438 h 783875"/>
                <a:gd name="connsiteX1" fmla="*/ 209410 w 590124"/>
                <a:gd name="connsiteY1" fmla="*/ 776636 h 783875"/>
                <a:gd name="connsiteX2" fmla="*/ 7004 w 590124"/>
                <a:gd name="connsiteY2" fmla="*/ 645287 h 783875"/>
                <a:gd name="connsiteX3" fmla="*/ 59010 w 590124"/>
                <a:gd name="connsiteY3" fmla="*/ 332485 h 783875"/>
                <a:gd name="connsiteX4" fmla="*/ 405054 w 590124"/>
                <a:gd name="connsiteY4" fmla="*/ 253618 h 783875"/>
                <a:gd name="connsiteX5" fmla="*/ 446773 w 590124"/>
                <a:gd name="connsiteY5" fmla="*/ 281050 h 783875"/>
                <a:gd name="connsiteX6" fmla="*/ 483064 w 590124"/>
                <a:gd name="connsiteY6" fmla="*/ 76549 h 783875"/>
                <a:gd name="connsiteX7" fmla="*/ 590125 w 590124"/>
                <a:gd name="connsiteY7" fmla="*/ 4730 h 783875"/>
                <a:gd name="connsiteX8" fmla="*/ 552406 w 590124"/>
                <a:gd name="connsiteY8" fmla="*/ 226853 h 783875"/>
                <a:gd name="connsiteX9" fmla="*/ 470586 w 590124"/>
                <a:gd name="connsiteY9" fmla="*/ 689768 h 783875"/>
                <a:gd name="connsiteX10" fmla="*/ 367144 w 590124"/>
                <a:gd name="connsiteY10" fmla="*/ 770921 h 783875"/>
                <a:gd name="connsiteX11" fmla="*/ 367049 w 590124"/>
                <a:gd name="connsiteY11" fmla="*/ 712438 h 783875"/>
                <a:gd name="connsiteX12" fmla="*/ 99397 w 590124"/>
                <a:gd name="connsiteY12" fmla="*/ 558704 h 783875"/>
                <a:gd name="connsiteX13" fmla="*/ 99587 w 590124"/>
                <a:gd name="connsiteY13" fmla="*/ 601472 h 783875"/>
                <a:gd name="connsiteX14" fmla="*/ 233413 w 590124"/>
                <a:gd name="connsiteY14" fmla="*/ 695674 h 783875"/>
                <a:gd name="connsiteX15" fmla="*/ 381908 w 590124"/>
                <a:gd name="connsiteY15" fmla="*/ 606139 h 783875"/>
                <a:gd name="connsiteX16" fmla="*/ 394576 w 590124"/>
                <a:gd name="connsiteY16" fmla="*/ 581660 h 783875"/>
                <a:gd name="connsiteX17" fmla="*/ 426771 w 590124"/>
                <a:gd name="connsiteY17" fmla="*/ 389921 h 783875"/>
                <a:gd name="connsiteX18" fmla="*/ 422580 w 590124"/>
                <a:gd name="connsiteY18" fmla="*/ 358870 h 783875"/>
                <a:gd name="connsiteX19" fmla="*/ 164929 w 590124"/>
                <a:gd name="connsiteY19" fmla="*/ 344868 h 783875"/>
                <a:gd name="connsiteX20" fmla="*/ 99397 w 590124"/>
                <a:gd name="connsiteY20" fmla="*/ 558704 h 78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0124" h="783875">
                  <a:moveTo>
                    <a:pt x="367049" y="712438"/>
                  </a:moveTo>
                  <a:cubicBezTo>
                    <a:pt x="313614" y="734631"/>
                    <a:pt x="263227" y="761492"/>
                    <a:pt x="209410" y="776636"/>
                  </a:cubicBezTo>
                  <a:cubicBezTo>
                    <a:pt x="108731" y="804926"/>
                    <a:pt x="23863" y="748061"/>
                    <a:pt x="7004" y="645287"/>
                  </a:cubicBezTo>
                  <a:cubicBezTo>
                    <a:pt x="-10998" y="535463"/>
                    <a:pt x="5480" y="430307"/>
                    <a:pt x="59010" y="332485"/>
                  </a:cubicBezTo>
                  <a:cubicBezTo>
                    <a:pt x="134068" y="195230"/>
                    <a:pt x="278371" y="162941"/>
                    <a:pt x="405054" y="253618"/>
                  </a:cubicBezTo>
                  <a:cubicBezTo>
                    <a:pt x="416389" y="261715"/>
                    <a:pt x="428295" y="268954"/>
                    <a:pt x="446773" y="281050"/>
                  </a:cubicBezTo>
                  <a:cubicBezTo>
                    <a:pt x="459632" y="209137"/>
                    <a:pt x="472015" y="142938"/>
                    <a:pt x="483064" y="76549"/>
                  </a:cubicBezTo>
                  <a:cubicBezTo>
                    <a:pt x="495827" y="63"/>
                    <a:pt x="505638" y="-7557"/>
                    <a:pt x="590125" y="4730"/>
                  </a:cubicBezTo>
                  <a:cubicBezTo>
                    <a:pt x="577552" y="78739"/>
                    <a:pt x="565455" y="152939"/>
                    <a:pt x="552406" y="226853"/>
                  </a:cubicBezTo>
                  <a:cubicBezTo>
                    <a:pt x="525259" y="381158"/>
                    <a:pt x="497161" y="535368"/>
                    <a:pt x="470586" y="689768"/>
                  </a:cubicBezTo>
                  <a:cubicBezTo>
                    <a:pt x="456394" y="772255"/>
                    <a:pt x="454393" y="774922"/>
                    <a:pt x="367144" y="770921"/>
                  </a:cubicBezTo>
                  <a:cubicBezTo>
                    <a:pt x="367049" y="750538"/>
                    <a:pt x="367049" y="729869"/>
                    <a:pt x="367049" y="712438"/>
                  </a:cubicBezTo>
                  <a:close/>
                  <a:moveTo>
                    <a:pt x="99397" y="558704"/>
                  </a:moveTo>
                  <a:cubicBezTo>
                    <a:pt x="99397" y="572992"/>
                    <a:pt x="98254" y="587279"/>
                    <a:pt x="99587" y="601472"/>
                  </a:cubicBezTo>
                  <a:cubicBezTo>
                    <a:pt x="107112" y="681767"/>
                    <a:pt x="157785" y="722630"/>
                    <a:pt x="233413" y="695674"/>
                  </a:cubicBezTo>
                  <a:cubicBezTo>
                    <a:pt x="286849" y="676624"/>
                    <a:pt x="333235" y="637571"/>
                    <a:pt x="381908" y="606139"/>
                  </a:cubicBezTo>
                  <a:cubicBezTo>
                    <a:pt x="388671" y="601757"/>
                    <a:pt x="393052" y="590518"/>
                    <a:pt x="394576" y="581660"/>
                  </a:cubicBezTo>
                  <a:cubicBezTo>
                    <a:pt x="406006" y="517842"/>
                    <a:pt x="416865" y="454024"/>
                    <a:pt x="426771" y="389921"/>
                  </a:cubicBezTo>
                  <a:cubicBezTo>
                    <a:pt x="428295" y="379920"/>
                    <a:pt x="427628" y="367156"/>
                    <a:pt x="422580" y="358870"/>
                  </a:cubicBezTo>
                  <a:cubicBezTo>
                    <a:pt x="364858" y="264763"/>
                    <a:pt x="231985" y="257143"/>
                    <a:pt x="164929" y="344868"/>
                  </a:cubicBezTo>
                  <a:cubicBezTo>
                    <a:pt x="117113" y="407543"/>
                    <a:pt x="101206" y="481361"/>
                    <a:pt x="99397" y="5587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0B25FCF-075B-50F1-2730-39AA7CE13D88}"/>
                </a:ext>
              </a:extLst>
            </p:cNvPr>
            <p:cNvSpPr/>
            <p:nvPr/>
          </p:nvSpPr>
          <p:spPr>
            <a:xfrm>
              <a:off x="6156483" y="3417450"/>
              <a:ext cx="586717" cy="781645"/>
            </a:xfrm>
            <a:custGeom>
              <a:avLst/>
              <a:gdLst>
                <a:gd name="connsiteX0" fmla="*/ 227076 w 586717"/>
                <a:gd name="connsiteY0" fmla="*/ 13835 h 781645"/>
                <a:gd name="connsiteX1" fmla="*/ 220599 w 586717"/>
                <a:gd name="connsiteY1" fmla="*/ 66223 h 781645"/>
                <a:gd name="connsiteX2" fmla="*/ 260223 w 586717"/>
                <a:gd name="connsiteY2" fmla="*/ 46316 h 781645"/>
                <a:gd name="connsiteX3" fmla="*/ 369856 w 586717"/>
                <a:gd name="connsiteY3" fmla="*/ 3739 h 781645"/>
                <a:gd name="connsiteX4" fmla="*/ 586645 w 586717"/>
                <a:gd name="connsiteY4" fmla="*/ 198716 h 781645"/>
                <a:gd name="connsiteX5" fmla="*/ 536448 w 586717"/>
                <a:gd name="connsiteY5" fmla="*/ 432650 h 781645"/>
                <a:gd name="connsiteX6" fmla="*/ 179451 w 586717"/>
                <a:gd name="connsiteY6" fmla="*/ 526090 h 781645"/>
                <a:gd name="connsiteX7" fmla="*/ 145256 w 586717"/>
                <a:gd name="connsiteY7" fmla="*/ 500563 h 781645"/>
                <a:gd name="connsiteX8" fmla="*/ 125158 w 586717"/>
                <a:gd name="connsiteY8" fmla="*/ 599242 h 781645"/>
                <a:gd name="connsiteX9" fmla="*/ 105632 w 586717"/>
                <a:gd name="connsiteY9" fmla="*/ 711542 h 781645"/>
                <a:gd name="connsiteX10" fmla="*/ 0 w 586717"/>
                <a:gd name="connsiteY10" fmla="*/ 774407 h 781645"/>
                <a:gd name="connsiteX11" fmla="*/ 31528 w 586717"/>
                <a:gd name="connsiteY11" fmla="*/ 594289 h 781645"/>
                <a:gd name="connsiteX12" fmla="*/ 120587 w 586717"/>
                <a:gd name="connsiteY12" fmla="*/ 84320 h 781645"/>
                <a:gd name="connsiteX13" fmla="*/ 227076 w 586717"/>
                <a:gd name="connsiteY13" fmla="*/ 13835 h 781645"/>
                <a:gd name="connsiteX14" fmla="*/ 490823 w 586717"/>
                <a:gd name="connsiteY14" fmla="*/ 211670 h 781645"/>
                <a:gd name="connsiteX15" fmla="*/ 480631 w 586717"/>
                <a:gd name="connsiteY15" fmla="*/ 146614 h 781645"/>
                <a:gd name="connsiteX16" fmla="*/ 393859 w 586717"/>
                <a:gd name="connsiteY16" fmla="*/ 78034 h 781645"/>
                <a:gd name="connsiteX17" fmla="*/ 189929 w 586717"/>
                <a:gd name="connsiteY17" fmla="*/ 233672 h 781645"/>
                <a:gd name="connsiteX18" fmla="*/ 164592 w 586717"/>
                <a:gd name="connsiteY18" fmla="*/ 373595 h 781645"/>
                <a:gd name="connsiteX19" fmla="*/ 167735 w 586717"/>
                <a:gd name="connsiteY19" fmla="*/ 423601 h 781645"/>
                <a:gd name="connsiteX20" fmla="*/ 429196 w 586717"/>
                <a:gd name="connsiteY20" fmla="*/ 432554 h 781645"/>
                <a:gd name="connsiteX21" fmla="*/ 490823 w 586717"/>
                <a:gd name="connsiteY21" fmla="*/ 211670 h 78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7" h="781645">
                  <a:moveTo>
                    <a:pt x="227076" y="13835"/>
                  </a:moveTo>
                  <a:cubicBezTo>
                    <a:pt x="224980" y="30695"/>
                    <a:pt x="223266" y="44506"/>
                    <a:pt x="220599" y="66223"/>
                  </a:cubicBezTo>
                  <a:cubicBezTo>
                    <a:pt x="237268" y="57746"/>
                    <a:pt x="248412" y="51173"/>
                    <a:pt x="260223" y="46316"/>
                  </a:cubicBezTo>
                  <a:cubicBezTo>
                    <a:pt x="296513" y="31361"/>
                    <a:pt x="331946" y="9930"/>
                    <a:pt x="369856" y="3739"/>
                  </a:cubicBezTo>
                  <a:cubicBezTo>
                    <a:pt x="502158" y="-17978"/>
                    <a:pt x="589597" y="55936"/>
                    <a:pt x="586645" y="198716"/>
                  </a:cubicBezTo>
                  <a:cubicBezTo>
                    <a:pt x="585025" y="277392"/>
                    <a:pt x="567976" y="360831"/>
                    <a:pt x="536448" y="432650"/>
                  </a:cubicBezTo>
                  <a:cubicBezTo>
                    <a:pt x="467773" y="589241"/>
                    <a:pt x="319278" y="623531"/>
                    <a:pt x="179451" y="526090"/>
                  </a:cubicBezTo>
                  <a:cubicBezTo>
                    <a:pt x="170497" y="519803"/>
                    <a:pt x="161925" y="513041"/>
                    <a:pt x="145256" y="500563"/>
                  </a:cubicBezTo>
                  <a:cubicBezTo>
                    <a:pt x="137827" y="537044"/>
                    <a:pt x="130969" y="568095"/>
                    <a:pt x="125158" y="599242"/>
                  </a:cubicBezTo>
                  <a:cubicBezTo>
                    <a:pt x="118205" y="636580"/>
                    <a:pt x="111633" y="674013"/>
                    <a:pt x="105632" y="711542"/>
                  </a:cubicBezTo>
                  <a:cubicBezTo>
                    <a:pt x="94107" y="783170"/>
                    <a:pt x="82772" y="790790"/>
                    <a:pt x="0" y="774407"/>
                  </a:cubicBezTo>
                  <a:cubicBezTo>
                    <a:pt x="10477" y="714590"/>
                    <a:pt x="21050" y="654392"/>
                    <a:pt x="31528" y="594289"/>
                  </a:cubicBezTo>
                  <a:cubicBezTo>
                    <a:pt x="61150" y="424268"/>
                    <a:pt x="90392" y="254246"/>
                    <a:pt x="120587" y="84320"/>
                  </a:cubicBezTo>
                  <a:cubicBezTo>
                    <a:pt x="134017" y="8406"/>
                    <a:pt x="137350" y="6787"/>
                    <a:pt x="227076" y="13835"/>
                  </a:cubicBezTo>
                  <a:close/>
                  <a:moveTo>
                    <a:pt x="490823" y="211670"/>
                  </a:moveTo>
                  <a:cubicBezTo>
                    <a:pt x="489013" y="199382"/>
                    <a:pt x="487108" y="172427"/>
                    <a:pt x="480631" y="146614"/>
                  </a:cubicBezTo>
                  <a:cubicBezTo>
                    <a:pt x="469582" y="102513"/>
                    <a:pt x="436912" y="82034"/>
                    <a:pt x="393859" y="78034"/>
                  </a:cubicBezTo>
                  <a:cubicBezTo>
                    <a:pt x="301752" y="69366"/>
                    <a:pt x="205645" y="143566"/>
                    <a:pt x="189929" y="233672"/>
                  </a:cubicBezTo>
                  <a:cubicBezTo>
                    <a:pt x="181737" y="280345"/>
                    <a:pt x="171736" y="326732"/>
                    <a:pt x="164592" y="373595"/>
                  </a:cubicBezTo>
                  <a:cubicBezTo>
                    <a:pt x="162115" y="389978"/>
                    <a:pt x="160211" y="410647"/>
                    <a:pt x="167735" y="423601"/>
                  </a:cubicBezTo>
                  <a:cubicBezTo>
                    <a:pt x="223075" y="518565"/>
                    <a:pt x="365760" y="523042"/>
                    <a:pt x="429196" y="432554"/>
                  </a:cubicBezTo>
                  <a:cubicBezTo>
                    <a:pt x="472535" y="370928"/>
                    <a:pt x="487299" y="300252"/>
                    <a:pt x="490823" y="211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686DD4A-3C4F-F27B-B71E-A464EC5E3642}"/>
                </a:ext>
              </a:extLst>
            </p:cNvPr>
            <p:cNvSpPr/>
            <p:nvPr/>
          </p:nvSpPr>
          <p:spPr>
            <a:xfrm>
              <a:off x="6786799" y="3415830"/>
              <a:ext cx="505366" cy="581381"/>
            </a:xfrm>
            <a:custGeom>
              <a:avLst/>
              <a:gdLst>
                <a:gd name="connsiteX0" fmla="*/ 434484 w 505366"/>
                <a:gd name="connsiteY0" fmla="*/ 438271 h 581381"/>
                <a:gd name="connsiteX1" fmla="*/ 466773 w 505366"/>
                <a:gd name="connsiteY1" fmla="*/ 499135 h 581381"/>
                <a:gd name="connsiteX2" fmla="*/ 155496 w 505366"/>
                <a:gd name="connsiteY2" fmla="*/ 575335 h 581381"/>
                <a:gd name="connsiteX3" fmla="*/ 13860 w 505366"/>
                <a:gd name="connsiteY3" fmla="*/ 437604 h 581381"/>
                <a:gd name="connsiteX4" fmla="*/ 31766 w 505366"/>
                <a:gd name="connsiteY4" fmla="*/ 181572 h 581381"/>
                <a:gd name="connsiteX5" fmla="*/ 398670 w 505366"/>
                <a:gd name="connsiteY5" fmla="*/ 14503 h 581381"/>
                <a:gd name="connsiteX6" fmla="*/ 503635 w 505366"/>
                <a:gd name="connsiteY6" fmla="*/ 130994 h 581381"/>
                <a:gd name="connsiteX7" fmla="*/ 427721 w 505366"/>
                <a:gd name="connsiteY7" fmla="*/ 281965 h 581381"/>
                <a:gd name="connsiteX8" fmla="*/ 160545 w 505366"/>
                <a:gd name="connsiteY8" fmla="*/ 334067 h 581381"/>
                <a:gd name="connsiteX9" fmla="*/ 104538 w 505366"/>
                <a:gd name="connsiteY9" fmla="*/ 403790 h 581381"/>
                <a:gd name="connsiteX10" fmla="*/ 252651 w 505366"/>
                <a:gd name="connsiteY10" fmla="*/ 500278 h 581381"/>
                <a:gd name="connsiteX11" fmla="*/ 434484 w 505366"/>
                <a:gd name="connsiteY11" fmla="*/ 438271 h 581381"/>
                <a:gd name="connsiteX12" fmla="*/ 114253 w 505366"/>
                <a:gd name="connsiteY12" fmla="*/ 273012 h 581381"/>
                <a:gd name="connsiteX13" fmla="*/ 269034 w 505366"/>
                <a:gd name="connsiteY13" fmla="*/ 260058 h 581381"/>
                <a:gd name="connsiteX14" fmla="*/ 376667 w 505366"/>
                <a:gd name="connsiteY14" fmla="*/ 217195 h 581381"/>
                <a:gd name="connsiteX15" fmla="*/ 406194 w 505366"/>
                <a:gd name="connsiteY15" fmla="*/ 135757 h 581381"/>
                <a:gd name="connsiteX16" fmla="*/ 344377 w 505366"/>
                <a:gd name="connsiteY16" fmla="*/ 80512 h 581381"/>
                <a:gd name="connsiteX17" fmla="*/ 114253 w 505366"/>
                <a:gd name="connsiteY17" fmla="*/ 273012 h 58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5366" h="581381">
                  <a:moveTo>
                    <a:pt x="434484" y="438271"/>
                  </a:moveTo>
                  <a:cubicBezTo>
                    <a:pt x="442961" y="454273"/>
                    <a:pt x="453819" y="474751"/>
                    <a:pt x="466773" y="499135"/>
                  </a:cubicBezTo>
                  <a:cubicBezTo>
                    <a:pt x="368380" y="553904"/>
                    <a:pt x="270368" y="597910"/>
                    <a:pt x="155496" y="575335"/>
                  </a:cubicBezTo>
                  <a:cubicBezTo>
                    <a:pt x="78725" y="560286"/>
                    <a:pt x="33005" y="510089"/>
                    <a:pt x="13860" y="437604"/>
                  </a:cubicBezTo>
                  <a:cubicBezTo>
                    <a:pt x="-9001" y="351117"/>
                    <a:pt x="-3952" y="264725"/>
                    <a:pt x="31766" y="181572"/>
                  </a:cubicBezTo>
                  <a:cubicBezTo>
                    <a:pt x="92346" y="40507"/>
                    <a:pt x="253985" y="-33217"/>
                    <a:pt x="398670" y="14503"/>
                  </a:cubicBezTo>
                  <a:cubicBezTo>
                    <a:pt x="455153" y="33172"/>
                    <a:pt x="495253" y="68986"/>
                    <a:pt x="503635" y="130994"/>
                  </a:cubicBezTo>
                  <a:cubicBezTo>
                    <a:pt x="512684" y="197955"/>
                    <a:pt x="486109" y="248818"/>
                    <a:pt x="427721" y="281965"/>
                  </a:cubicBezTo>
                  <a:cubicBezTo>
                    <a:pt x="344663" y="329114"/>
                    <a:pt x="252842" y="333496"/>
                    <a:pt x="160545" y="334067"/>
                  </a:cubicBezTo>
                  <a:cubicBezTo>
                    <a:pt x="92917" y="334448"/>
                    <a:pt x="90155" y="337687"/>
                    <a:pt x="104538" y="403790"/>
                  </a:cubicBezTo>
                  <a:cubicBezTo>
                    <a:pt x="120444" y="476942"/>
                    <a:pt x="178261" y="518281"/>
                    <a:pt x="252651" y="500278"/>
                  </a:cubicBezTo>
                  <a:cubicBezTo>
                    <a:pt x="313230" y="485610"/>
                    <a:pt x="371238" y="460273"/>
                    <a:pt x="434484" y="438271"/>
                  </a:cubicBezTo>
                  <a:close/>
                  <a:moveTo>
                    <a:pt x="114253" y="273012"/>
                  </a:moveTo>
                  <a:cubicBezTo>
                    <a:pt x="166260" y="269107"/>
                    <a:pt x="218552" y="269488"/>
                    <a:pt x="269034" y="260058"/>
                  </a:cubicBezTo>
                  <a:cubicBezTo>
                    <a:pt x="306753" y="253009"/>
                    <a:pt x="347520" y="240341"/>
                    <a:pt x="376667" y="217195"/>
                  </a:cubicBezTo>
                  <a:cubicBezTo>
                    <a:pt x="396765" y="201289"/>
                    <a:pt x="411338" y="160712"/>
                    <a:pt x="406194" y="135757"/>
                  </a:cubicBezTo>
                  <a:cubicBezTo>
                    <a:pt x="401622" y="113468"/>
                    <a:pt x="369332" y="87465"/>
                    <a:pt x="344377" y="80512"/>
                  </a:cubicBezTo>
                  <a:cubicBezTo>
                    <a:pt x="239221" y="51460"/>
                    <a:pt x="115587" y="153378"/>
                    <a:pt x="114253" y="273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5C1BFC-06D8-986A-DBB5-2F169222EA6C}"/>
                </a:ext>
              </a:extLst>
            </p:cNvPr>
            <p:cNvSpPr/>
            <p:nvPr/>
          </p:nvSpPr>
          <p:spPr>
            <a:xfrm>
              <a:off x="7327561" y="3416056"/>
              <a:ext cx="505495" cy="581559"/>
            </a:xfrm>
            <a:custGeom>
              <a:avLst/>
              <a:gdLst>
                <a:gd name="connsiteX0" fmla="*/ 434456 w 505495"/>
                <a:gd name="connsiteY0" fmla="*/ 437187 h 581559"/>
                <a:gd name="connsiteX1" fmla="*/ 465031 w 505495"/>
                <a:gd name="connsiteY1" fmla="*/ 499290 h 581559"/>
                <a:gd name="connsiteX2" fmla="*/ 198045 w 505495"/>
                <a:gd name="connsiteY2" fmla="*/ 581491 h 581559"/>
                <a:gd name="connsiteX3" fmla="*/ 15166 w 505495"/>
                <a:gd name="connsiteY3" fmla="*/ 442521 h 581559"/>
                <a:gd name="connsiteX4" fmla="*/ 41550 w 505495"/>
                <a:gd name="connsiteY4" fmla="*/ 160105 h 581559"/>
                <a:gd name="connsiteX5" fmla="*/ 393879 w 505495"/>
                <a:gd name="connsiteY5" fmla="*/ 12944 h 581559"/>
                <a:gd name="connsiteX6" fmla="*/ 505036 w 505495"/>
                <a:gd name="connsiteY6" fmla="*/ 141055 h 581559"/>
                <a:gd name="connsiteX7" fmla="*/ 421407 w 505495"/>
                <a:gd name="connsiteY7" fmla="*/ 282596 h 581559"/>
                <a:gd name="connsiteX8" fmla="*/ 205856 w 505495"/>
                <a:gd name="connsiteY8" fmla="*/ 332603 h 581559"/>
                <a:gd name="connsiteX9" fmla="*/ 103843 w 505495"/>
                <a:gd name="connsiteY9" fmla="*/ 333650 h 581559"/>
                <a:gd name="connsiteX10" fmla="*/ 257958 w 505495"/>
                <a:gd name="connsiteY10" fmla="*/ 498909 h 581559"/>
                <a:gd name="connsiteX11" fmla="*/ 434456 w 505495"/>
                <a:gd name="connsiteY11" fmla="*/ 437187 h 581559"/>
                <a:gd name="connsiteX12" fmla="*/ 110987 w 505495"/>
                <a:gd name="connsiteY12" fmla="*/ 267071 h 581559"/>
                <a:gd name="connsiteX13" fmla="*/ 359780 w 505495"/>
                <a:gd name="connsiteY13" fmla="*/ 231352 h 581559"/>
                <a:gd name="connsiteX14" fmla="*/ 408834 w 505495"/>
                <a:gd name="connsiteY14" fmla="*/ 137816 h 581559"/>
                <a:gd name="connsiteX15" fmla="*/ 323299 w 505495"/>
                <a:gd name="connsiteY15" fmla="*/ 76475 h 581559"/>
                <a:gd name="connsiteX16" fmla="*/ 110987 w 505495"/>
                <a:gd name="connsiteY16" fmla="*/ 267071 h 58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495" h="581559">
                  <a:moveTo>
                    <a:pt x="434456" y="437187"/>
                  </a:moveTo>
                  <a:cubicBezTo>
                    <a:pt x="443409" y="455380"/>
                    <a:pt x="453696" y="476240"/>
                    <a:pt x="465031" y="499290"/>
                  </a:cubicBezTo>
                  <a:cubicBezTo>
                    <a:pt x="380354" y="549106"/>
                    <a:pt x="294724" y="583301"/>
                    <a:pt x="198045" y="581491"/>
                  </a:cubicBezTo>
                  <a:cubicBezTo>
                    <a:pt x="108034" y="579872"/>
                    <a:pt x="37930" y="529294"/>
                    <a:pt x="15166" y="442521"/>
                  </a:cubicBezTo>
                  <a:cubicBezTo>
                    <a:pt x="-10171" y="346223"/>
                    <a:pt x="-5313" y="250592"/>
                    <a:pt x="41550" y="160105"/>
                  </a:cubicBezTo>
                  <a:cubicBezTo>
                    <a:pt x="106796" y="34089"/>
                    <a:pt x="258434" y="-29062"/>
                    <a:pt x="393879" y="12944"/>
                  </a:cubicBezTo>
                  <a:cubicBezTo>
                    <a:pt x="458935" y="33137"/>
                    <a:pt x="500845" y="79809"/>
                    <a:pt x="505036" y="141055"/>
                  </a:cubicBezTo>
                  <a:cubicBezTo>
                    <a:pt x="509513" y="206587"/>
                    <a:pt x="481224" y="260879"/>
                    <a:pt x="421407" y="282596"/>
                  </a:cubicBezTo>
                  <a:cubicBezTo>
                    <a:pt x="352446" y="307552"/>
                    <a:pt x="278532" y="319553"/>
                    <a:pt x="205856" y="332603"/>
                  </a:cubicBezTo>
                  <a:cubicBezTo>
                    <a:pt x="172423" y="338603"/>
                    <a:pt x="137085" y="333650"/>
                    <a:pt x="103843" y="333650"/>
                  </a:cubicBezTo>
                  <a:cubicBezTo>
                    <a:pt x="84888" y="447284"/>
                    <a:pt x="155088" y="522150"/>
                    <a:pt x="257958" y="498909"/>
                  </a:cubicBezTo>
                  <a:cubicBezTo>
                    <a:pt x="315965" y="485765"/>
                    <a:pt x="371019" y="459857"/>
                    <a:pt x="434456" y="437187"/>
                  </a:cubicBezTo>
                  <a:close/>
                  <a:moveTo>
                    <a:pt x="110987" y="267071"/>
                  </a:moveTo>
                  <a:cubicBezTo>
                    <a:pt x="196998" y="274119"/>
                    <a:pt x="281389" y="272595"/>
                    <a:pt x="359780" y="231352"/>
                  </a:cubicBezTo>
                  <a:cubicBezTo>
                    <a:pt x="396070" y="212207"/>
                    <a:pt x="418454" y="180774"/>
                    <a:pt x="408834" y="137816"/>
                  </a:cubicBezTo>
                  <a:cubicBezTo>
                    <a:pt x="399023" y="94001"/>
                    <a:pt x="364352" y="79333"/>
                    <a:pt x="323299" y="76475"/>
                  </a:cubicBezTo>
                  <a:cubicBezTo>
                    <a:pt x="218524" y="69046"/>
                    <a:pt x="125179" y="151532"/>
                    <a:pt x="110987" y="2670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9D74024-5191-D23D-09ED-9DC842DF3827}"/>
                </a:ext>
              </a:extLst>
            </p:cNvPr>
            <p:cNvSpPr/>
            <p:nvPr/>
          </p:nvSpPr>
          <p:spPr>
            <a:xfrm>
              <a:off x="4552984" y="3416992"/>
              <a:ext cx="538130" cy="582848"/>
            </a:xfrm>
            <a:custGeom>
              <a:avLst/>
              <a:gdLst>
                <a:gd name="connsiteX0" fmla="*/ 538128 w 538130"/>
                <a:gd name="connsiteY0" fmla="*/ 250609 h 582848"/>
                <a:gd name="connsiteX1" fmla="*/ 460785 w 538130"/>
                <a:gd name="connsiteY1" fmla="*/ 479876 h 582848"/>
                <a:gd name="connsiteX2" fmla="*/ 74165 w 538130"/>
                <a:gd name="connsiteY2" fmla="*/ 523405 h 582848"/>
                <a:gd name="connsiteX3" fmla="*/ 7204 w 538130"/>
                <a:gd name="connsiteY3" fmla="*/ 259658 h 582848"/>
                <a:gd name="connsiteX4" fmla="*/ 368297 w 538130"/>
                <a:gd name="connsiteY4" fmla="*/ 9436 h 582848"/>
                <a:gd name="connsiteX5" fmla="*/ 538128 w 538130"/>
                <a:gd name="connsiteY5" fmla="*/ 250609 h 582848"/>
                <a:gd name="connsiteX6" fmla="*/ 96072 w 538130"/>
                <a:gd name="connsiteY6" fmla="*/ 307854 h 582848"/>
                <a:gd name="connsiteX7" fmla="*/ 189132 w 538130"/>
                <a:gd name="connsiteY7" fmla="*/ 492163 h 582848"/>
                <a:gd name="connsiteX8" fmla="*/ 390014 w 538130"/>
                <a:gd name="connsiteY8" fmla="*/ 422916 h 582848"/>
                <a:gd name="connsiteX9" fmla="*/ 441830 w 538130"/>
                <a:gd name="connsiteY9" fmla="*/ 215176 h 582848"/>
                <a:gd name="connsiteX10" fmla="*/ 343532 w 538130"/>
                <a:gd name="connsiteY10" fmla="*/ 84207 h 582848"/>
                <a:gd name="connsiteX11" fmla="*/ 163033 w 538130"/>
                <a:gd name="connsiteY11" fmla="*/ 135166 h 582848"/>
                <a:gd name="connsiteX12" fmla="*/ 96072 w 538130"/>
                <a:gd name="connsiteY12" fmla="*/ 307854 h 5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8130" h="582848">
                  <a:moveTo>
                    <a:pt x="538128" y="250609"/>
                  </a:moveTo>
                  <a:cubicBezTo>
                    <a:pt x="537366" y="335477"/>
                    <a:pt x="514506" y="413201"/>
                    <a:pt x="460785" y="479876"/>
                  </a:cubicBezTo>
                  <a:cubicBezTo>
                    <a:pt x="366773" y="596557"/>
                    <a:pt x="179035" y="618274"/>
                    <a:pt x="74165" y="523405"/>
                  </a:cubicBezTo>
                  <a:cubicBezTo>
                    <a:pt x="-5750" y="451110"/>
                    <a:pt x="-7655" y="356527"/>
                    <a:pt x="7204" y="259658"/>
                  </a:cubicBezTo>
                  <a:cubicBezTo>
                    <a:pt x="35398" y="75349"/>
                    <a:pt x="193894" y="-33807"/>
                    <a:pt x="368297" y="9436"/>
                  </a:cubicBezTo>
                  <a:cubicBezTo>
                    <a:pt x="481263" y="37440"/>
                    <a:pt x="538604" y="118783"/>
                    <a:pt x="538128" y="250609"/>
                  </a:cubicBezTo>
                  <a:close/>
                  <a:moveTo>
                    <a:pt x="96072" y="307854"/>
                  </a:moveTo>
                  <a:cubicBezTo>
                    <a:pt x="96072" y="420630"/>
                    <a:pt x="125314" y="472065"/>
                    <a:pt x="189132" y="492163"/>
                  </a:cubicBezTo>
                  <a:cubicBezTo>
                    <a:pt x="265236" y="516166"/>
                    <a:pt x="343818" y="490639"/>
                    <a:pt x="390014" y="422916"/>
                  </a:cubicBezTo>
                  <a:cubicBezTo>
                    <a:pt x="432400" y="360623"/>
                    <a:pt x="449640" y="290138"/>
                    <a:pt x="441830" y="215176"/>
                  </a:cubicBezTo>
                  <a:cubicBezTo>
                    <a:pt x="435353" y="152978"/>
                    <a:pt x="410588" y="102781"/>
                    <a:pt x="343532" y="84207"/>
                  </a:cubicBezTo>
                  <a:cubicBezTo>
                    <a:pt x="272571" y="64586"/>
                    <a:pt x="211611" y="78873"/>
                    <a:pt x="163033" y="135166"/>
                  </a:cubicBezTo>
                  <a:cubicBezTo>
                    <a:pt x="115408" y="190411"/>
                    <a:pt x="96930" y="256515"/>
                    <a:pt x="96072" y="3078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A6C5611-696D-095E-F5DE-807173B53A07}"/>
                </a:ext>
              </a:extLst>
            </p:cNvPr>
            <p:cNvSpPr/>
            <p:nvPr/>
          </p:nvSpPr>
          <p:spPr>
            <a:xfrm>
              <a:off x="5679757" y="3417031"/>
              <a:ext cx="498633" cy="581268"/>
            </a:xfrm>
            <a:custGeom>
              <a:avLst/>
              <a:gdLst>
                <a:gd name="connsiteX0" fmla="*/ 0 w 498633"/>
                <a:gd name="connsiteY0" fmla="*/ 502983 h 581268"/>
                <a:gd name="connsiteX1" fmla="*/ 42386 w 498633"/>
                <a:gd name="connsiteY1" fmla="*/ 447738 h 581268"/>
                <a:gd name="connsiteX2" fmla="*/ 236029 w 498633"/>
                <a:gd name="connsiteY2" fmla="*/ 498506 h 581268"/>
                <a:gd name="connsiteX3" fmla="*/ 322421 w 498633"/>
                <a:gd name="connsiteY3" fmla="*/ 482504 h 581268"/>
                <a:gd name="connsiteX4" fmla="*/ 364522 w 498633"/>
                <a:gd name="connsiteY4" fmla="*/ 421449 h 581268"/>
                <a:gd name="connsiteX5" fmla="*/ 326708 w 498633"/>
                <a:gd name="connsiteY5" fmla="*/ 358965 h 581268"/>
                <a:gd name="connsiteX6" fmla="*/ 185356 w 498633"/>
                <a:gd name="connsiteY6" fmla="*/ 304577 h 581268"/>
                <a:gd name="connsiteX7" fmla="*/ 70675 w 498633"/>
                <a:gd name="connsiteY7" fmla="*/ 159130 h 581268"/>
                <a:gd name="connsiteX8" fmla="*/ 243459 w 498633"/>
                <a:gd name="connsiteY8" fmla="*/ 1491 h 581268"/>
                <a:gd name="connsiteX9" fmla="*/ 498634 w 498633"/>
                <a:gd name="connsiteY9" fmla="*/ 60546 h 581268"/>
                <a:gd name="connsiteX10" fmla="*/ 405003 w 498633"/>
                <a:gd name="connsiteY10" fmla="*/ 105028 h 581268"/>
                <a:gd name="connsiteX11" fmla="*/ 252413 w 498633"/>
                <a:gd name="connsiteY11" fmla="*/ 80168 h 581268"/>
                <a:gd name="connsiteX12" fmla="*/ 167926 w 498633"/>
                <a:gd name="connsiteY12" fmla="*/ 149415 h 581268"/>
                <a:gd name="connsiteX13" fmla="*/ 235934 w 498633"/>
                <a:gd name="connsiteY13" fmla="*/ 228663 h 581268"/>
                <a:gd name="connsiteX14" fmla="*/ 369856 w 498633"/>
                <a:gd name="connsiteY14" fmla="*/ 276954 h 581268"/>
                <a:gd name="connsiteX15" fmla="*/ 466916 w 498633"/>
                <a:gd name="connsiteY15" fmla="*/ 415353 h 581268"/>
                <a:gd name="connsiteX16" fmla="*/ 360140 w 498633"/>
                <a:gd name="connsiteY16" fmla="*/ 559942 h 581268"/>
                <a:gd name="connsiteX17" fmla="*/ 0 w 498633"/>
                <a:gd name="connsiteY17" fmla="*/ 502983 h 58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633" h="581268">
                  <a:moveTo>
                    <a:pt x="0" y="502983"/>
                  </a:moveTo>
                  <a:cubicBezTo>
                    <a:pt x="17335" y="480313"/>
                    <a:pt x="31623" y="461739"/>
                    <a:pt x="42386" y="447738"/>
                  </a:cubicBezTo>
                  <a:cubicBezTo>
                    <a:pt x="109347" y="465930"/>
                    <a:pt x="171831" y="486695"/>
                    <a:pt x="236029" y="498506"/>
                  </a:cubicBezTo>
                  <a:cubicBezTo>
                    <a:pt x="263462" y="503554"/>
                    <a:pt x="297847" y="496125"/>
                    <a:pt x="322421" y="482504"/>
                  </a:cubicBezTo>
                  <a:cubicBezTo>
                    <a:pt x="342519" y="471359"/>
                    <a:pt x="363664" y="442975"/>
                    <a:pt x="364522" y="421449"/>
                  </a:cubicBezTo>
                  <a:cubicBezTo>
                    <a:pt x="365379" y="400494"/>
                    <a:pt x="345948" y="369156"/>
                    <a:pt x="326708" y="358965"/>
                  </a:cubicBezTo>
                  <a:cubicBezTo>
                    <a:pt x="282416" y="335533"/>
                    <a:pt x="232410" y="322960"/>
                    <a:pt x="185356" y="304577"/>
                  </a:cubicBezTo>
                  <a:cubicBezTo>
                    <a:pt x="104584" y="273049"/>
                    <a:pt x="69913" y="228377"/>
                    <a:pt x="70675" y="159130"/>
                  </a:cubicBezTo>
                  <a:cubicBezTo>
                    <a:pt x="71723" y="76548"/>
                    <a:pt x="144780" y="9873"/>
                    <a:pt x="243459" y="1491"/>
                  </a:cubicBezTo>
                  <a:cubicBezTo>
                    <a:pt x="334994" y="-6319"/>
                    <a:pt x="419100" y="17017"/>
                    <a:pt x="498634" y="60546"/>
                  </a:cubicBezTo>
                  <a:cubicBezTo>
                    <a:pt x="472440" y="127317"/>
                    <a:pt x="469583" y="125126"/>
                    <a:pt x="405003" y="105028"/>
                  </a:cubicBezTo>
                  <a:cubicBezTo>
                    <a:pt x="356140" y="89788"/>
                    <a:pt x="303562" y="80835"/>
                    <a:pt x="252413" y="80168"/>
                  </a:cubicBezTo>
                  <a:cubicBezTo>
                    <a:pt x="211646" y="79596"/>
                    <a:pt x="173831" y="102456"/>
                    <a:pt x="167926" y="149415"/>
                  </a:cubicBezTo>
                  <a:cubicBezTo>
                    <a:pt x="161925" y="197421"/>
                    <a:pt x="199644" y="214565"/>
                    <a:pt x="235934" y="228663"/>
                  </a:cubicBezTo>
                  <a:cubicBezTo>
                    <a:pt x="280130" y="245808"/>
                    <a:pt x="325660" y="259809"/>
                    <a:pt x="369856" y="276954"/>
                  </a:cubicBezTo>
                  <a:cubicBezTo>
                    <a:pt x="432435" y="301338"/>
                    <a:pt x="466344" y="347630"/>
                    <a:pt x="466916" y="415353"/>
                  </a:cubicBezTo>
                  <a:cubicBezTo>
                    <a:pt x="467487" y="475836"/>
                    <a:pt x="423386" y="536987"/>
                    <a:pt x="360140" y="559942"/>
                  </a:cubicBezTo>
                  <a:cubicBezTo>
                    <a:pt x="231553" y="606710"/>
                    <a:pt x="115443" y="571563"/>
                    <a:pt x="0" y="502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A7A604-4DCB-A5EB-159B-1FFE16EE7DAA}"/>
                </a:ext>
              </a:extLst>
            </p:cNvPr>
            <p:cNvSpPr/>
            <p:nvPr/>
          </p:nvSpPr>
          <p:spPr>
            <a:xfrm>
              <a:off x="5382291" y="3214868"/>
              <a:ext cx="384619" cy="771980"/>
            </a:xfrm>
            <a:custGeom>
              <a:avLst/>
              <a:gdLst>
                <a:gd name="connsiteX0" fmla="*/ 83153 w 384619"/>
                <a:gd name="connsiteY0" fmla="*/ 291570 h 771980"/>
                <a:gd name="connsiteX1" fmla="*/ 16478 w 384619"/>
                <a:gd name="connsiteY1" fmla="*/ 283759 h 771980"/>
                <a:gd name="connsiteX2" fmla="*/ 68199 w 384619"/>
                <a:gd name="connsiteY2" fmla="*/ 212036 h 771980"/>
                <a:gd name="connsiteX3" fmla="*/ 100489 w 384619"/>
                <a:gd name="connsiteY3" fmla="*/ 183651 h 771980"/>
                <a:gd name="connsiteX4" fmla="*/ 119824 w 384619"/>
                <a:gd name="connsiteY4" fmla="*/ 100593 h 771980"/>
                <a:gd name="connsiteX5" fmla="*/ 259175 w 384619"/>
                <a:gd name="connsiteY5" fmla="*/ 867 h 771980"/>
                <a:gd name="connsiteX6" fmla="*/ 384619 w 384619"/>
                <a:gd name="connsiteY6" fmla="*/ 28299 h 771980"/>
                <a:gd name="connsiteX7" fmla="*/ 297085 w 384619"/>
                <a:gd name="connsiteY7" fmla="*/ 89640 h 771980"/>
                <a:gd name="connsiteX8" fmla="*/ 196691 w 384619"/>
                <a:gd name="connsiteY8" fmla="*/ 213750 h 771980"/>
                <a:gd name="connsiteX9" fmla="*/ 265462 w 384619"/>
                <a:gd name="connsiteY9" fmla="*/ 213750 h 771980"/>
                <a:gd name="connsiteX10" fmla="*/ 337661 w 384619"/>
                <a:gd name="connsiteY10" fmla="*/ 213750 h 771980"/>
                <a:gd name="connsiteX11" fmla="*/ 324612 w 384619"/>
                <a:gd name="connsiteY11" fmla="*/ 287379 h 771980"/>
                <a:gd name="connsiteX12" fmla="*/ 216217 w 384619"/>
                <a:gd name="connsiteY12" fmla="*/ 286998 h 771980"/>
                <a:gd name="connsiteX13" fmla="*/ 172784 w 384619"/>
                <a:gd name="connsiteY13" fmla="*/ 322907 h 771980"/>
                <a:gd name="connsiteX14" fmla="*/ 108013 w 384619"/>
                <a:gd name="connsiteY14" fmla="*/ 692667 h 771980"/>
                <a:gd name="connsiteX15" fmla="*/ 0 w 384619"/>
                <a:gd name="connsiteY15" fmla="*/ 768867 h 771980"/>
                <a:gd name="connsiteX16" fmla="*/ 83153 w 384619"/>
                <a:gd name="connsiteY16" fmla="*/ 291570 h 77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4619" h="771980">
                  <a:moveTo>
                    <a:pt x="83153" y="291570"/>
                  </a:moveTo>
                  <a:cubicBezTo>
                    <a:pt x="58674" y="288712"/>
                    <a:pt x="38767" y="286426"/>
                    <a:pt x="16478" y="283759"/>
                  </a:cubicBezTo>
                  <a:cubicBezTo>
                    <a:pt x="15526" y="245088"/>
                    <a:pt x="9239" y="207845"/>
                    <a:pt x="68199" y="212036"/>
                  </a:cubicBezTo>
                  <a:cubicBezTo>
                    <a:pt x="78676" y="212798"/>
                    <a:pt x="96012" y="195939"/>
                    <a:pt x="100489" y="183651"/>
                  </a:cubicBezTo>
                  <a:cubicBezTo>
                    <a:pt x="110204" y="157172"/>
                    <a:pt x="111919" y="127835"/>
                    <a:pt x="119824" y="100593"/>
                  </a:cubicBezTo>
                  <a:cubicBezTo>
                    <a:pt x="141827" y="24870"/>
                    <a:pt x="181737" y="-5706"/>
                    <a:pt x="259175" y="867"/>
                  </a:cubicBezTo>
                  <a:cubicBezTo>
                    <a:pt x="300799" y="4391"/>
                    <a:pt x="341471" y="18488"/>
                    <a:pt x="384619" y="28299"/>
                  </a:cubicBezTo>
                  <a:cubicBezTo>
                    <a:pt x="370522" y="80781"/>
                    <a:pt x="353377" y="104975"/>
                    <a:pt x="297085" y="89640"/>
                  </a:cubicBezTo>
                  <a:cubicBezTo>
                    <a:pt x="224504" y="69828"/>
                    <a:pt x="201739" y="100212"/>
                    <a:pt x="196691" y="213750"/>
                  </a:cubicBezTo>
                  <a:cubicBezTo>
                    <a:pt x="219742" y="213750"/>
                    <a:pt x="242602" y="213750"/>
                    <a:pt x="265462" y="213750"/>
                  </a:cubicBezTo>
                  <a:cubicBezTo>
                    <a:pt x="287464" y="213750"/>
                    <a:pt x="309467" y="213750"/>
                    <a:pt x="337661" y="213750"/>
                  </a:cubicBezTo>
                  <a:cubicBezTo>
                    <a:pt x="333089" y="239658"/>
                    <a:pt x="329374" y="260613"/>
                    <a:pt x="324612" y="287379"/>
                  </a:cubicBezTo>
                  <a:cubicBezTo>
                    <a:pt x="288322" y="287379"/>
                    <a:pt x="252222" y="288522"/>
                    <a:pt x="216217" y="286998"/>
                  </a:cubicBezTo>
                  <a:cubicBezTo>
                    <a:pt x="189452" y="285855"/>
                    <a:pt x="177451" y="294046"/>
                    <a:pt x="172784" y="322907"/>
                  </a:cubicBezTo>
                  <a:cubicBezTo>
                    <a:pt x="152781" y="446446"/>
                    <a:pt x="129254" y="569319"/>
                    <a:pt x="108013" y="692667"/>
                  </a:cubicBezTo>
                  <a:cubicBezTo>
                    <a:pt x="94202" y="772773"/>
                    <a:pt x="88773" y="777535"/>
                    <a:pt x="0" y="768867"/>
                  </a:cubicBezTo>
                  <a:cubicBezTo>
                    <a:pt x="27718" y="610562"/>
                    <a:pt x="55150" y="452542"/>
                    <a:pt x="83153" y="2915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1A76753-1631-6E37-9387-59870B41F767}"/>
                </a:ext>
              </a:extLst>
            </p:cNvPr>
            <p:cNvSpPr/>
            <p:nvPr/>
          </p:nvSpPr>
          <p:spPr>
            <a:xfrm>
              <a:off x="5135974" y="3214171"/>
              <a:ext cx="228504" cy="773120"/>
            </a:xfrm>
            <a:custGeom>
              <a:avLst/>
              <a:gdLst>
                <a:gd name="connsiteX0" fmla="*/ 0 w 228504"/>
                <a:gd name="connsiteY0" fmla="*/ 766136 h 773120"/>
                <a:gd name="connsiteX1" fmla="*/ 62198 w 228504"/>
                <a:gd name="connsiteY1" fmla="*/ 410854 h 773120"/>
                <a:gd name="connsiteX2" fmla="*/ 122492 w 228504"/>
                <a:gd name="connsiteY2" fmla="*/ 69192 h 773120"/>
                <a:gd name="connsiteX3" fmla="*/ 228505 w 228504"/>
                <a:gd name="connsiteY3" fmla="*/ 6041 h 773120"/>
                <a:gd name="connsiteX4" fmla="*/ 160306 w 228504"/>
                <a:gd name="connsiteY4" fmla="*/ 396852 h 773120"/>
                <a:gd name="connsiteX5" fmla="*/ 106585 w 228504"/>
                <a:gd name="connsiteY5" fmla="*/ 700985 h 773120"/>
                <a:gd name="connsiteX6" fmla="*/ 0 w 228504"/>
                <a:gd name="connsiteY6" fmla="*/ 766136 h 77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504" h="773120">
                  <a:moveTo>
                    <a:pt x="0" y="766136"/>
                  </a:moveTo>
                  <a:cubicBezTo>
                    <a:pt x="20669" y="647836"/>
                    <a:pt x="41434" y="529344"/>
                    <a:pt x="62198" y="410854"/>
                  </a:cubicBezTo>
                  <a:cubicBezTo>
                    <a:pt x="82201" y="296935"/>
                    <a:pt x="101727" y="182920"/>
                    <a:pt x="122492" y="69192"/>
                  </a:cubicBezTo>
                  <a:cubicBezTo>
                    <a:pt x="135350" y="-1198"/>
                    <a:pt x="147447" y="-8151"/>
                    <a:pt x="228505" y="6041"/>
                  </a:cubicBezTo>
                  <a:cubicBezTo>
                    <a:pt x="205740" y="136248"/>
                    <a:pt x="183166" y="266645"/>
                    <a:pt x="160306" y="396852"/>
                  </a:cubicBezTo>
                  <a:cubicBezTo>
                    <a:pt x="142494" y="498293"/>
                    <a:pt x="124015" y="599544"/>
                    <a:pt x="106585" y="700985"/>
                  </a:cubicBezTo>
                  <a:cubicBezTo>
                    <a:pt x="94297" y="772042"/>
                    <a:pt x="77724" y="783091"/>
                    <a:pt x="0" y="766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1FE3EDB-A11F-3F9E-CF64-6293A1A0E2C1}"/>
                </a:ext>
              </a:extLst>
            </p:cNvPr>
            <p:cNvSpPr/>
            <p:nvPr/>
          </p:nvSpPr>
          <p:spPr>
            <a:xfrm>
              <a:off x="6774370" y="3168681"/>
              <a:ext cx="1372647" cy="133836"/>
            </a:xfrm>
            <a:custGeom>
              <a:avLst/>
              <a:gdLst>
                <a:gd name="connsiteX0" fmla="*/ 476 w 1372647"/>
                <a:gd name="connsiteY0" fmla="*/ 0 h 133836"/>
                <a:gd name="connsiteX1" fmla="*/ 275368 w 1372647"/>
                <a:gd name="connsiteY1" fmla="*/ 13526 h 133836"/>
                <a:gd name="connsiteX2" fmla="*/ 1216247 w 1372647"/>
                <a:gd name="connsiteY2" fmla="*/ 65437 h 133836"/>
                <a:gd name="connsiteX3" fmla="*/ 1270254 w 1372647"/>
                <a:gd name="connsiteY3" fmla="*/ 53150 h 133836"/>
                <a:gd name="connsiteX4" fmla="*/ 1372648 w 1372647"/>
                <a:gd name="connsiteY4" fmla="*/ 11525 h 133836"/>
                <a:gd name="connsiteX5" fmla="*/ 1280160 w 1372647"/>
                <a:gd name="connsiteY5" fmla="*/ 121825 h 133836"/>
                <a:gd name="connsiteX6" fmla="*/ 1233106 w 1372647"/>
                <a:gd name="connsiteY6" fmla="*/ 133541 h 133836"/>
                <a:gd name="connsiteX7" fmla="*/ 698087 w 1372647"/>
                <a:gd name="connsiteY7" fmla="*/ 83344 h 133836"/>
                <a:gd name="connsiteX8" fmla="*/ 17431 w 1372647"/>
                <a:gd name="connsiteY8" fmla="*/ 9335 h 133836"/>
                <a:gd name="connsiteX9" fmla="*/ 0 w 1372647"/>
                <a:gd name="connsiteY9" fmla="*/ 6191 h 133836"/>
                <a:gd name="connsiteX10" fmla="*/ 476 w 1372647"/>
                <a:gd name="connsiteY10" fmla="*/ 0 h 133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2647" h="133836">
                  <a:moveTo>
                    <a:pt x="476" y="0"/>
                  </a:moveTo>
                  <a:cubicBezTo>
                    <a:pt x="92107" y="4477"/>
                    <a:pt x="183737" y="8477"/>
                    <a:pt x="275368" y="13526"/>
                  </a:cubicBezTo>
                  <a:cubicBezTo>
                    <a:pt x="589026" y="30861"/>
                    <a:pt x="902589" y="48768"/>
                    <a:pt x="1216247" y="65437"/>
                  </a:cubicBezTo>
                  <a:cubicBezTo>
                    <a:pt x="1234059" y="66389"/>
                    <a:pt x="1253585" y="60579"/>
                    <a:pt x="1270254" y="53150"/>
                  </a:cubicBezTo>
                  <a:cubicBezTo>
                    <a:pt x="1303020" y="38672"/>
                    <a:pt x="1334357" y="20860"/>
                    <a:pt x="1372648" y="11525"/>
                  </a:cubicBezTo>
                  <a:cubicBezTo>
                    <a:pt x="1342168" y="48578"/>
                    <a:pt x="1313212" y="87154"/>
                    <a:pt x="1280160" y="121825"/>
                  </a:cubicBezTo>
                  <a:cubicBezTo>
                    <a:pt x="1270635" y="131826"/>
                    <a:pt x="1248728" y="134874"/>
                    <a:pt x="1233106" y="133541"/>
                  </a:cubicBezTo>
                  <a:cubicBezTo>
                    <a:pt x="1054703" y="117729"/>
                    <a:pt x="876205" y="101727"/>
                    <a:pt x="698087" y="83344"/>
                  </a:cubicBezTo>
                  <a:cubicBezTo>
                    <a:pt x="471106" y="59912"/>
                    <a:pt x="244316" y="34100"/>
                    <a:pt x="17431" y="9335"/>
                  </a:cubicBezTo>
                  <a:cubicBezTo>
                    <a:pt x="11621" y="8668"/>
                    <a:pt x="5810" y="7239"/>
                    <a:pt x="0" y="6191"/>
                  </a:cubicBezTo>
                  <a:cubicBezTo>
                    <a:pt x="95" y="4096"/>
                    <a:pt x="286" y="2096"/>
                    <a:pt x="47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6DFE822-7241-44FE-8A6E-062EC5AF6D35}"/>
                </a:ext>
              </a:extLst>
            </p:cNvPr>
            <p:cNvSpPr/>
            <p:nvPr/>
          </p:nvSpPr>
          <p:spPr>
            <a:xfrm>
              <a:off x="7463122" y="2662523"/>
              <a:ext cx="336804" cy="257175"/>
            </a:xfrm>
            <a:custGeom>
              <a:avLst/>
              <a:gdLst>
                <a:gd name="connsiteX0" fmla="*/ 11144 w 336804"/>
                <a:gd name="connsiteY0" fmla="*/ 0 h 257175"/>
                <a:gd name="connsiteX1" fmla="*/ 336804 w 336804"/>
                <a:gd name="connsiteY1" fmla="*/ 249746 h 257175"/>
                <a:gd name="connsiteX2" fmla="*/ 332327 w 336804"/>
                <a:gd name="connsiteY2" fmla="*/ 257175 h 257175"/>
                <a:gd name="connsiteX3" fmla="*/ 82105 w 336804"/>
                <a:gd name="connsiteY3" fmla="*/ 137446 h 257175"/>
                <a:gd name="connsiteX4" fmla="*/ 0 w 336804"/>
                <a:gd name="connsiteY4" fmla="*/ 7620 h 257175"/>
                <a:gd name="connsiteX5" fmla="*/ 11144 w 336804"/>
                <a:gd name="connsiteY5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804" h="257175">
                  <a:moveTo>
                    <a:pt x="11144" y="0"/>
                  </a:moveTo>
                  <a:cubicBezTo>
                    <a:pt x="119729" y="83249"/>
                    <a:pt x="228314" y="166497"/>
                    <a:pt x="336804" y="249746"/>
                  </a:cubicBezTo>
                  <a:cubicBezTo>
                    <a:pt x="335280" y="252222"/>
                    <a:pt x="333851" y="254699"/>
                    <a:pt x="332327" y="257175"/>
                  </a:cubicBezTo>
                  <a:cubicBezTo>
                    <a:pt x="248221" y="218408"/>
                    <a:pt x="158877" y="187547"/>
                    <a:pt x="82105" y="137446"/>
                  </a:cubicBezTo>
                  <a:cubicBezTo>
                    <a:pt x="43148" y="112014"/>
                    <a:pt x="26670" y="52007"/>
                    <a:pt x="0" y="7620"/>
                  </a:cubicBezTo>
                  <a:cubicBezTo>
                    <a:pt x="3715" y="5144"/>
                    <a:pt x="7429" y="2572"/>
                    <a:pt x="111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0EECAD9-E738-3D7E-3DA4-DA01D6B231A0}"/>
              </a:ext>
            </a:extLst>
          </p:cNvPr>
          <p:cNvGrpSpPr/>
          <p:nvPr/>
        </p:nvGrpSpPr>
        <p:grpSpPr>
          <a:xfrm>
            <a:off x="628650" y="2125270"/>
            <a:ext cx="1437726" cy="1605026"/>
            <a:chOff x="1518089" y="3794993"/>
            <a:chExt cx="726039" cy="810524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97155F0-0EF5-D803-997B-8899023847F9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0F9F38-AAC2-CE1D-1EDA-1ADC7943B4A1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B3BBE9-79A1-3E70-D21F-A1FACB2F0CF4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B7D5D79-0A9B-FEA5-4BC0-1E74AF4938B4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16783D0-9294-196D-DAD4-296E468E0EA6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F4E4A8-D201-A592-BD2E-7131C214E124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2C03563-E12F-E56B-4012-C6389A6A4A4D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19FC54-003E-3CA7-1756-48829D773DFA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B7FA964-37B4-CCB7-06CF-91C3B22640F3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530BF8C-2D94-2339-DCE0-158B71B0CB4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D34EAB-4D6B-10EB-70DE-284F8254C288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52CD447-95CC-F5B6-8F51-633DCA31E9AE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3BF4D23-8D01-5397-249E-550978699D00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BC4BE4-1F71-52AC-01EA-FD456919EA91}"/>
              </a:ext>
            </a:extLst>
          </p:cNvPr>
          <p:cNvGrpSpPr/>
          <p:nvPr/>
        </p:nvGrpSpPr>
        <p:grpSpPr>
          <a:xfrm>
            <a:off x="628650" y="3669969"/>
            <a:ext cx="1437726" cy="1605026"/>
            <a:chOff x="1518089" y="3794993"/>
            <a:chExt cx="726039" cy="810524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0C547DB-692B-CA81-A55F-AABA0B01908C}"/>
                </a:ext>
              </a:extLst>
            </p:cNvPr>
            <p:cNvSpPr/>
            <p:nvPr/>
          </p:nvSpPr>
          <p:spPr>
            <a:xfrm flipV="1">
              <a:off x="1778447" y="3794993"/>
              <a:ext cx="256669" cy="264653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9555E55-66C6-2AA5-8D12-C60266896BFD}"/>
                </a:ext>
              </a:extLst>
            </p:cNvPr>
            <p:cNvSpPr/>
            <p:nvPr/>
          </p:nvSpPr>
          <p:spPr>
            <a:xfrm flipV="1">
              <a:off x="1778447" y="3999442"/>
              <a:ext cx="18514" cy="401553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11D470A-7E25-0932-08D8-7E560937C5EB}"/>
                </a:ext>
              </a:extLst>
            </p:cNvPr>
            <p:cNvSpPr/>
            <p:nvPr/>
          </p:nvSpPr>
          <p:spPr>
            <a:xfrm flipV="1">
              <a:off x="1778447" y="4200219"/>
              <a:ext cx="260358" cy="40529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D1F4C05-8AD7-D6A3-6E11-AB3A44D305D7}"/>
                </a:ext>
              </a:extLst>
            </p:cNvPr>
            <p:cNvSpPr/>
            <p:nvPr/>
          </p:nvSpPr>
          <p:spPr>
            <a:xfrm flipV="1">
              <a:off x="1716829" y="4055974"/>
              <a:ext cx="18514" cy="288490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22BA91-BEFC-BD57-1A8D-99510A069524}"/>
                </a:ext>
              </a:extLst>
            </p:cNvPr>
            <p:cNvSpPr/>
            <p:nvPr/>
          </p:nvSpPr>
          <p:spPr>
            <a:xfrm>
              <a:off x="1822419" y="4158163"/>
              <a:ext cx="94452" cy="8411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42A3F15-360B-2F09-8CEB-07D1E1DF1EF8}"/>
                </a:ext>
              </a:extLst>
            </p:cNvPr>
            <p:cNvSpPr/>
            <p:nvPr/>
          </p:nvSpPr>
          <p:spPr>
            <a:xfrm flipV="1">
              <a:off x="1518089" y="4326827"/>
              <a:ext cx="198740" cy="1843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191280-73FB-9C83-6D8C-A8CA0861B525}"/>
                </a:ext>
              </a:extLst>
            </p:cNvPr>
            <p:cNvSpPr/>
            <p:nvPr/>
          </p:nvSpPr>
          <p:spPr>
            <a:xfrm flipV="1">
              <a:off x="2035116" y="4199221"/>
              <a:ext cx="18514" cy="401625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729DC33-D23C-025D-C03A-AA87C0BE9D0E}"/>
                </a:ext>
              </a:extLst>
            </p:cNvPr>
            <p:cNvSpPr/>
            <p:nvPr/>
          </p:nvSpPr>
          <p:spPr>
            <a:xfrm flipV="1">
              <a:off x="2134127" y="4156434"/>
              <a:ext cx="110001" cy="87569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16C3F6-D72D-C507-FF75-824637436978}"/>
                </a:ext>
              </a:extLst>
            </p:cNvPr>
            <p:cNvSpPr/>
            <p:nvPr/>
          </p:nvSpPr>
          <p:spPr>
            <a:xfrm flipV="1">
              <a:off x="2134127" y="4140474"/>
              <a:ext cx="110001" cy="1843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73D76F5-7A9A-988F-9279-D2952EB1B75A}"/>
                </a:ext>
              </a:extLst>
            </p:cNvPr>
            <p:cNvSpPr/>
            <p:nvPr/>
          </p:nvSpPr>
          <p:spPr>
            <a:xfrm flipV="1">
              <a:off x="2035118" y="3959258"/>
              <a:ext cx="153973" cy="197175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12CF55-9BFF-96C1-0F38-3E4DB4445405}"/>
                </a:ext>
              </a:extLst>
            </p:cNvPr>
            <p:cNvSpPr/>
            <p:nvPr/>
          </p:nvSpPr>
          <p:spPr>
            <a:xfrm flipV="1">
              <a:off x="2014579" y="3938806"/>
              <a:ext cx="41078" cy="40903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93CF323-80B9-5C2B-C984-A2EC187BBEBD}"/>
                </a:ext>
              </a:extLst>
            </p:cNvPr>
            <p:cNvSpPr/>
            <p:nvPr/>
          </p:nvSpPr>
          <p:spPr>
            <a:xfrm flipV="1">
              <a:off x="2035118" y="4244005"/>
              <a:ext cx="153973" cy="197175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AD2C8F-D68F-07BB-3F0F-AB6F6289BF92}"/>
                </a:ext>
              </a:extLst>
            </p:cNvPr>
            <p:cNvSpPr/>
            <p:nvPr/>
          </p:nvSpPr>
          <p:spPr>
            <a:xfrm flipV="1">
              <a:off x="2014579" y="4420728"/>
              <a:ext cx="41078" cy="40903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8292382D-09B0-9A61-9801-FE79EBCA473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90C8BB36-027F-03C3-BFF9-E0BDBA2CA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68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632FE4-191E-CE6C-C013-22C298B2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41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s-ES" sz="3300" i="1" dirty="0">
                          <a:latin typeface="Cambria Math" panose="02040503050406030204" pitchFamily="18" charset="0"/>
                        </a:rPr>
                        <m:t>=           +                </m:t>
                      </m:r>
                    </m:oMath>
                  </m:oMathPara>
                </a14:m>
                <a:endParaRPr lang="es-ES" sz="33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" name="Title 4">
                <a:extLst>
                  <a:ext uri="{FF2B5EF4-FFF2-40B4-BE49-F238E27FC236}">
                    <a16:creationId xmlns:a16="http://schemas.microsoft.com/office/drawing/2014/main" id="{9035371A-39D3-9EB7-964C-CD953CBF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43" y="2926199"/>
                <a:ext cx="7777957" cy="994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50" y="3140459"/>
                <a:ext cx="1219201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6" y="3134745"/>
                <a:ext cx="4583111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7">
            <a:extLst>
              <a:ext uri="{FF2B5EF4-FFF2-40B4-BE49-F238E27FC236}">
                <a16:creationId xmlns:a16="http://schemas.microsoft.com/office/drawing/2014/main" id="{C041166D-D905-82E5-29F0-7364927FD9FE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876AD22-5CB1-ACCE-4F2C-17115FC555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8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D883AE-59BA-83E5-ED79-37927FCD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42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/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</m:oMath>
                  </m:oMathPara>
                </a14:m>
                <a:endParaRPr lang="es-ES" sz="15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6DC1BB-E636-6BD4-17C8-14737005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0" y="2055782"/>
                <a:ext cx="1219201" cy="600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/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3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3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3300" dirty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8CB68A-0BA9-DA97-AD8E-3880B8738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551" y="2055782"/>
                <a:ext cx="1603375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100" dirty="0">
                              <a:latin typeface="Cambria Math" panose="02040503050406030204" pitchFamily="18" charset="0"/>
                            </a:rPr>
                            <m:t>cond</m:t>
                          </m:r>
                        </m:sub>
                      </m:sSub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s-ES" sz="2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s-ES" sz="2100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sz="21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Title 4">
                <a:extLst>
                  <a:ext uri="{FF2B5EF4-FFF2-40B4-BE49-F238E27FC236}">
                    <a16:creationId xmlns:a16="http://schemas.microsoft.com/office/drawing/2014/main" id="{B3F2594F-63AE-34E7-6C45-A90DD99B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36" y="4657701"/>
                <a:ext cx="2398485" cy="994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o 6">
            <a:extLst>
              <a:ext uri="{FF2B5EF4-FFF2-40B4-BE49-F238E27FC236}">
                <a16:creationId xmlns:a16="http://schemas.microsoft.com/office/drawing/2014/main" id="{CABD63DD-2C83-8A82-D0B1-9A06CCE4FA85}"/>
              </a:ext>
            </a:extLst>
          </p:cNvPr>
          <p:cNvGrpSpPr/>
          <p:nvPr/>
        </p:nvGrpSpPr>
        <p:grpSpPr>
          <a:xfrm>
            <a:off x="1089812" y="2785182"/>
            <a:ext cx="2059789" cy="2270382"/>
            <a:chOff x="1089812" y="2785182"/>
            <a:chExt cx="2059789" cy="22703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8898A0-4E01-747B-060B-E41C2584E5C9}"/>
                </a:ext>
              </a:extLst>
            </p:cNvPr>
            <p:cNvSpPr/>
            <p:nvPr/>
          </p:nvSpPr>
          <p:spPr>
            <a:xfrm flipV="1">
              <a:off x="238006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E10954-5405-C900-B68E-4063EE1326C5}"/>
                </a:ext>
              </a:extLst>
            </p:cNvPr>
            <p:cNvSpPr/>
            <p:nvPr/>
          </p:nvSpPr>
          <p:spPr>
            <a:xfrm flipV="1">
              <a:off x="173248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1FAC8D-0D68-2200-1548-D8557689C664}"/>
                </a:ext>
              </a:extLst>
            </p:cNvPr>
            <p:cNvSpPr/>
            <p:nvPr/>
          </p:nvSpPr>
          <p:spPr>
            <a:xfrm>
              <a:off x="2166211" y="3831266"/>
              <a:ext cx="428860" cy="58050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60FBF7A-A7D7-C72C-E6C9-CF07358206CE}"/>
                </a:ext>
              </a:extLst>
            </p:cNvPr>
            <p:cNvSpPr/>
            <p:nvPr/>
          </p:nvSpPr>
          <p:spPr>
            <a:xfrm flipV="1">
              <a:off x="173248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B024BB-9B61-404E-296D-694176F5387A}"/>
                </a:ext>
              </a:extLst>
            </p:cNvPr>
            <p:cNvSpPr/>
            <p:nvPr/>
          </p:nvSpPr>
          <p:spPr>
            <a:xfrm flipV="1">
              <a:off x="173248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C693E04-3CAF-8AA0-6E5B-808C4F3B3A51}"/>
                </a:ext>
              </a:extLst>
            </p:cNvPr>
            <p:cNvSpPr/>
            <p:nvPr/>
          </p:nvSpPr>
          <p:spPr>
            <a:xfrm flipV="1">
              <a:off x="157738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77360B-660E-2D2A-550E-0BBC38AD190B}"/>
                </a:ext>
              </a:extLst>
            </p:cNvPr>
            <p:cNvSpPr/>
            <p:nvPr/>
          </p:nvSpPr>
          <p:spPr>
            <a:xfrm>
              <a:off x="184317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399F70-8776-0F72-0AEB-4F0E15EEC1E2}"/>
                </a:ext>
              </a:extLst>
            </p:cNvPr>
            <p:cNvSpPr/>
            <p:nvPr/>
          </p:nvSpPr>
          <p:spPr>
            <a:xfrm flipV="1">
              <a:off x="108981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E7F35-6D30-E8C5-0BFD-581024932178}"/>
                </a:ext>
              </a:extLst>
            </p:cNvPr>
            <p:cNvSpPr/>
            <p:nvPr/>
          </p:nvSpPr>
          <p:spPr>
            <a:xfrm flipV="1">
              <a:off x="262780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0AD848-56FA-899C-ECBD-BF4E61D4D1D4}"/>
                </a:ext>
              </a:extLst>
            </p:cNvPr>
            <p:cNvSpPr/>
            <p:nvPr/>
          </p:nvSpPr>
          <p:spPr>
            <a:xfrm flipV="1">
              <a:off x="262780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840B1C-7EB0-47F1-6588-140BAEFB52FB}"/>
                </a:ext>
              </a:extLst>
            </p:cNvPr>
            <p:cNvSpPr/>
            <p:nvPr/>
          </p:nvSpPr>
          <p:spPr>
            <a:xfrm flipV="1">
              <a:off x="237857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EE72147-153B-851B-63CD-78161B9705A0}"/>
                </a:ext>
              </a:extLst>
            </p:cNvPr>
            <p:cNvSpPr/>
            <p:nvPr/>
          </p:nvSpPr>
          <p:spPr>
            <a:xfrm flipV="1">
              <a:off x="232687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FCD61F-B235-D5A9-CB2F-5E34529420DC}"/>
                </a:ext>
              </a:extLst>
            </p:cNvPr>
            <p:cNvSpPr/>
            <p:nvPr/>
          </p:nvSpPr>
          <p:spPr>
            <a:xfrm flipV="1">
              <a:off x="237857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0AD5D36-5618-D71A-6EBB-5D2EBD3053DE}"/>
                </a:ext>
              </a:extLst>
            </p:cNvPr>
            <p:cNvSpPr/>
            <p:nvPr/>
          </p:nvSpPr>
          <p:spPr>
            <a:xfrm flipV="1">
              <a:off x="232926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221A22-7726-1FCB-6EBD-DFA3974B3B37}"/>
                </a:ext>
              </a:extLst>
            </p:cNvPr>
            <p:cNvSpPr/>
            <p:nvPr/>
          </p:nvSpPr>
          <p:spPr>
            <a:xfrm rot="5400000" flipV="1">
              <a:off x="2064725" y="3920500"/>
              <a:ext cx="609507" cy="373034"/>
            </a:xfrm>
            <a:custGeom>
              <a:avLst/>
              <a:gdLst>
                <a:gd name="connsiteX0" fmla="*/ 65 w 411082"/>
                <a:gd name="connsiteY0" fmla="*/ 75359 h 150554"/>
                <a:gd name="connsiteX1" fmla="*/ 38929 w 411082"/>
                <a:gd name="connsiteY1" fmla="*/ 150636 h 150554"/>
                <a:gd name="connsiteX2" fmla="*/ 106583 w 411082"/>
                <a:gd name="connsiteY2" fmla="*/ 82 h 150554"/>
                <a:gd name="connsiteX3" fmla="*/ 174286 w 411082"/>
                <a:gd name="connsiteY3" fmla="*/ 150636 h 150554"/>
                <a:gd name="connsiteX4" fmla="*/ 241939 w 411082"/>
                <a:gd name="connsiteY4" fmla="*/ 82 h 150554"/>
                <a:gd name="connsiteX5" fmla="*/ 309642 w 411082"/>
                <a:gd name="connsiteY5" fmla="*/ 150636 h 150554"/>
                <a:gd name="connsiteX6" fmla="*/ 377295 w 411082"/>
                <a:gd name="connsiteY6" fmla="*/ 82 h 150554"/>
                <a:gd name="connsiteX7" fmla="*/ 411147 w 411082"/>
                <a:gd name="connsiteY7" fmla="*/ 75359 h 15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082" h="150554">
                  <a:moveTo>
                    <a:pt x="65" y="75359"/>
                  </a:moveTo>
                  <a:lnTo>
                    <a:pt x="38929" y="150636"/>
                  </a:lnTo>
                  <a:lnTo>
                    <a:pt x="106583" y="82"/>
                  </a:lnTo>
                  <a:lnTo>
                    <a:pt x="174286" y="150636"/>
                  </a:lnTo>
                  <a:lnTo>
                    <a:pt x="241939" y="82"/>
                  </a:lnTo>
                  <a:lnTo>
                    <a:pt x="309642" y="150636"/>
                  </a:lnTo>
                  <a:lnTo>
                    <a:pt x="377295" y="82"/>
                  </a:lnTo>
                  <a:lnTo>
                    <a:pt x="411147" y="75359"/>
                  </a:lnTo>
                </a:path>
              </a:pathLst>
            </a:custGeom>
            <a:noFill/>
            <a:ln w="38100" cap="flat">
              <a:solidFill>
                <a:srgbClr val="FF9933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pic>
          <p:nvPicPr>
            <p:cNvPr id="105" name="Graphic 104" descr="Line arrow Slight curve">
              <a:extLst>
                <a:ext uri="{FF2B5EF4-FFF2-40B4-BE49-F238E27FC236}">
                  <a16:creationId xmlns:a16="http://schemas.microsoft.com/office/drawing/2014/main" id="{6712B719-069D-7622-3B90-EFE1EB59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3" y="4273357"/>
              <a:ext cx="782207" cy="782207"/>
            </a:xfrm>
            <a:prstGeom prst="rect">
              <a:avLst/>
            </a:prstGeom>
          </p:spPr>
        </p:pic>
        <p:pic>
          <p:nvPicPr>
            <p:cNvPr id="106" name="Graphic 105" descr="Line arrow Slight curve">
              <a:extLst>
                <a:ext uri="{FF2B5EF4-FFF2-40B4-BE49-F238E27FC236}">
                  <a16:creationId xmlns:a16="http://schemas.microsoft.com/office/drawing/2014/main" id="{25FFF78B-2E60-7731-785B-BAEBA1BA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000">
              <a:off x="2367394" y="3955635"/>
              <a:ext cx="782207" cy="78220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8487BEF-5CD7-44E3-BC28-C408E1884ED2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2380641" y="3831266"/>
              <a:ext cx="0" cy="108590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7B64480B-9085-6C27-5A65-427D5DD3C0BB}"/>
              </a:ext>
            </a:extLst>
          </p:cNvPr>
          <p:cNvGrpSpPr/>
          <p:nvPr/>
        </p:nvGrpSpPr>
        <p:grpSpPr>
          <a:xfrm>
            <a:off x="4893722" y="2686883"/>
            <a:ext cx="4205990" cy="2713792"/>
            <a:chOff x="4893722" y="2686883"/>
            <a:chExt cx="4205990" cy="271379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98E12E-4BDC-31AF-D61B-A248039A9FAA}"/>
                </a:ext>
              </a:extLst>
            </p:cNvPr>
            <p:cNvSpPr/>
            <p:nvPr/>
          </p:nvSpPr>
          <p:spPr>
            <a:xfrm flipV="1">
              <a:off x="7029283" y="3790931"/>
              <a:ext cx="47909" cy="1039269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2B3B9E-2502-0D4B-BDCC-A6F57223CBAD}"/>
                </a:ext>
              </a:extLst>
            </p:cNvPr>
            <p:cNvSpPr/>
            <p:nvPr/>
          </p:nvSpPr>
          <p:spPr>
            <a:xfrm flipV="1">
              <a:off x="6381705" y="3805220"/>
              <a:ext cx="655375" cy="1020218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A49008-D7C9-A322-17B0-13E508812BDE}"/>
                </a:ext>
              </a:extLst>
            </p:cNvPr>
            <p:cNvSpPr/>
            <p:nvPr/>
          </p:nvSpPr>
          <p:spPr>
            <a:xfrm flipV="1">
              <a:off x="6381706" y="2785182"/>
              <a:ext cx="646088" cy="666186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66ADF8-1D36-EC76-28BB-C57B9F0406A5}"/>
                </a:ext>
              </a:extLst>
            </p:cNvPr>
            <p:cNvSpPr/>
            <p:nvPr/>
          </p:nvSpPr>
          <p:spPr>
            <a:xfrm flipV="1">
              <a:off x="6381705" y="3299822"/>
              <a:ext cx="46604" cy="1010792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DBA195-0E51-9FA6-93A6-DD5006D79E8B}"/>
                </a:ext>
              </a:extLst>
            </p:cNvPr>
            <p:cNvSpPr/>
            <p:nvPr/>
          </p:nvSpPr>
          <p:spPr>
            <a:xfrm flipV="1">
              <a:off x="6226600" y="3442125"/>
              <a:ext cx="46604" cy="726189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FCE49B-74C0-AA50-AE57-17230B52933E}"/>
                </a:ext>
              </a:extLst>
            </p:cNvPr>
            <p:cNvSpPr/>
            <p:nvPr/>
          </p:nvSpPr>
          <p:spPr>
            <a:xfrm>
              <a:off x="6492392" y="3699355"/>
              <a:ext cx="237755" cy="211730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D5B45A-0612-60BF-4F2E-1C1622BE75AB}"/>
                </a:ext>
              </a:extLst>
            </p:cNvPr>
            <p:cNvSpPr/>
            <p:nvPr/>
          </p:nvSpPr>
          <p:spPr>
            <a:xfrm flipV="1">
              <a:off x="5739032" y="4127316"/>
              <a:ext cx="500270" cy="46405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FB8CA3-A2BA-1B1A-6C57-16E603477F13}"/>
                </a:ext>
              </a:extLst>
            </p:cNvPr>
            <p:cNvSpPr/>
            <p:nvPr/>
          </p:nvSpPr>
          <p:spPr>
            <a:xfrm flipV="1">
              <a:off x="7277025" y="3695003"/>
              <a:ext cx="276895" cy="220430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3B5F6C-5AA9-9494-0AEE-74D64AC24B75}"/>
                </a:ext>
              </a:extLst>
            </p:cNvPr>
            <p:cNvSpPr/>
            <p:nvPr/>
          </p:nvSpPr>
          <p:spPr>
            <a:xfrm flipV="1">
              <a:off x="7277025" y="3650547"/>
              <a:ext cx="276895" cy="46405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407BF9-6A49-68E6-C480-E69E47A3E99C}"/>
                </a:ext>
              </a:extLst>
            </p:cNvPr>
            <p:cNvSpPr/>
            <p:nvPr/>
          </p:nvSpPr>
          <p:spPr>
            <a:xfrm flipV="1">
              <a:off x="7027799" y="3198671"/>
              <a:ext cx="387582" cy="496330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312FE9-F3E0-F878-A79A-B3C0436469A6}"/>
                </a:ext>
              </a:extLst>
            </p:cNvPr>
            <p:cNvSpPr/>
            <p:nvPr/>
          </p:nvSpPr>
          <p:spPr>
            <a:xfrm flipV="1">
              <a:off x="6976098" y="3147189"/>
              <a:ext cx="103402" cy="102962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D4D190-2EE4-A921-40E2-CA3895F57E1E}"/>
                </a:ext>
              </a:extLst>
            </p:cNvPr>
            <p:cNvSpPr/>
            <p:nvPr/>
          </p:nvSpPr>
          <p:spPr>
            <a:xfrm flipV="1">
              <a:off x="7027799" y="3915438"/>
              <a:ext cx="387582" cy="496330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3491D77-4D79-8E4A-3C52-4EC5DB55728C}"/>
                </a:ext>
              </a:extLst>
            </p:cNvPr>
            <p:cNvSpPr/>
            <p:nvPr/>
          </p:nvSpPr>
          <p:spPr>
            <a:xfrm flipV="1">
              <a:off x="6978480" y="4365048"/>
              <a:ext cx="103402" cy="102962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52B0769-AC3C-A8BF-A69B-E3B088DE3523}"/>
                </a:ext>
              </a:extLst>
            </p:cNvPr>
            <p:cNvSpPr/>
            <p:nvPr/>
          </p:nvSpPr>
          <p:spPr>
            <a:xfrm>
              <a:off x="4983600" y="4341406"/>
              <a:ext cx="1578348" cy="353207"/>
            </a:xfrm>
            <a:custGeom>
              <a:avLst/>
              <a:gdLst>
                <a:gd name="connsiteX0" fmla="*/ 0 w 1912143"/>
                <a:gd name="connsiteY0" fmla="*/ 631031 h 635794"/>
                <a:gd name="connsiteX1" fmla="*/ 583406 w 1912143"/>
                <a:gd name="connsiteY1" fmla="*/ 631031 h 635794"/>
                <a:gd name="connsiteX2" fmla="*/ 583406 w 1912143"/>
                <a:gd name="connsiteY2" fmla="*/ 0 h 635794"/>
                <a:gd name="connsiteX3" fmla="*/ 1273968 w 1912143"/>
                <a:gd name="connsiteY3" fmla="*/ 0 h 635794"/>
                <a:gd name="connsiteX4" fmla="*/ 1273968 w 1912143"/>
                <a:gd name="connsiteY4" fmla="*/ 635794 h 635794"/>
                <a:gd name="connsiteX5" fmla="*/ 1912143 w 1912143"/>
                <a:gd name="connsiteY5" fmla="*/ 635794 h 6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2143" h="635794">
                  <a:moveTo>
                    <a:pt x="0" y="631031"/>
                  </a:moveTo>
                  <a:lnTo>
                    <a:pt x="583406" y="631031"/>
                  </a:lnTo>
                  <a:lnTo>
                    <a:pt x="583406" y="0"/>
                  </a:lnTo>
                  <a:lnTo>
                    <a:pt x="1273968" y="0"/>
                  </a:lnTo>
                  <a:lnTo>
                    <a:pt x="1273968" y="635794"/>
                  </a:lnTo>
                  <a:lnTo>
                    <a:pt x="1912143" y="635794"/>
                  </a:ln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/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3D96AE9-6092-C134-4DD1-6CFF24F46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7005440" y="3064758"/>
                  <a:ext cx="387582" cy="13849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B5DE6F8-49B5-D79D-5617-586B53E65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97410" y="3426275"/>
              <a:ext cx="0" cy="6417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/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350"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m:rPr>
                            <m:sty m:val="p"/>
                          </m:rPr>
                          <a:rPr lang="es-ES" sz="13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3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533E118-D723-A6E0-49F7-91DF72443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722" y="4417614"/>
                  <a:ext cx="1746977" cy="30008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825CFA0-C10F-93B7-8884-399FEEFA7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4333866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B5494E5-A56D-28C0-0A6B-883AC9CCE0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0490" y="2993231"/>
              <a:ext cx="0" cy="24050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0C4D31-5F6E-7880-5F2E-57C21AC86C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3674047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/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100" b="1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s-ES" sz="2100" b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100" b="1" dirty="0">
                            <a:solidFill>
                              <a:srgbClr val="FF9933"/>
                            </a:solidFill>
                            <a:latin typeface="Cambria Math" panose="02040503050406030204" pitchFamily="18" charset="0"/>
                          </a:rPr>
                          <m:t>𝐏</m:t>
                        </m:r>
                      </m:oMath>
                    </m:oMathPara>
                  </a14:m>
                  <a:endParaRPr lang="es-ES" sz="2100" b="1" dirty="0">
                    <a:solidFill>
                      <a:schemeClr val="accent3"/>
                    </a:solidFill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14DE6DC-4D46-5707-5AB2-9FF491AB2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424" y="2686883"/>
                  <a:ext cx="870802" cy="4154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B178F2F-66CF-F406-560A-84F828DD2912}"/>
                </a:ext>
              </a:extLst>
            </p:cNvPr>
            <p:cNvCxnSpPr>
              <a:cxnSpLocks/>
            </p:cNvCxnSpPr>
            <p:nvPr/>
          </p:nvCxnSpPr>
          <p:spPr>
            <a:xfrm>
              <a:off x="7639051" y="5026801"/>
              <a:ext cx="122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5780750-3445-2CE7-805A-15703DFF98D2}"/>
                </a:ext>
              </a:extLst>
            </p:cNvPr>
            <p:cNvGrpSpPr/>
            <p:nvPr/>
          </p:nvGrpSpPr>
          <p:grpSpPr>
            <a:xfrm>
              <a:off x="7768566" y="3900002"/>
              <a:ext cx="1018296" cy="433670"/>
              <a:chOff x="7724775" y="4739297"/>
              <a:chExt cx="1690638" cy="578227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955127-8643-A92F-D3BC-2B03A2AD6209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86FFC2D-0078-6BE6-E9BD-373DEE48A7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3ABC08D-E5A9-F687-0241-65715E86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5837D204-592E-74B6-4FBB-30218316C24A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3FAA506-5709-39BA-61A6-872B6FB2C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1902EA6-ADAD-CEC3-5740-D8E31689E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AA274F1C-CA23-317D-D742-E20FF908D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18D350C-F929-E582-1C38-3C56927E877E}"/>
                </a:ext>
              </a:extLst>
            </p:cNvPr>
            <p:cNvGrpSpPr/>
            <p:nvPr/>
          </p:nvGrpSpPr>
          <p:grpSpPr>
            <a:xfrm flipV="1">
              <a:off x="7769549" y="3240257"/>
              <a:ext cx="1018296" cy="433670"/>
              <a:chOff x="7724775" y="4739297"/>
              <a:chExt cx="1690638" cy="578227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EEEDDEC-EDDB-E0EF-0BA9-DADC3F4790C3}"/>
                  </a:ext>
                </a:extLst>
              </p:cNvPr>
              <p:cNvCxnSpPr/>
              <p:nvPr/>
            </p:nvCxnSpPr>
            <p:spPr>
              <a:xfrm>
                <a:off x="7724775" y="5317524"/>
                <a:ext cx="431800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D284831-7CA0-F4FC-00D5-34FFFF416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6575" y="4739357"/>
                <a:ext cx="162494" cy="578167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FA4F57B-9FCE-473F-6F6B-B21E732A6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9069" y="4739357"/>
                <a:ext cx="252009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27A3C17-037D-2E27-392C-DFE2B0582D46}"/>
                  </a:ext>
                </a:extLst>
              </p:cNvPr>
              <p:cNvGrpSpPr/>
              <p:nvPr/>
            </p:nvGrpSpPr>
            <p:grpSpPr>
              <a:xfrm flipH="1">
                <a:off x="8569110" y="4739297"/>
                <a:ext cx="846303" cy="578167"/>
                <a:chOff x="7877175" y="4891757"/>
                <a:chExt cx="846303" cy="578167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D6FBFFE-20DB-3AD5-EE6A-30A345859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77175" y="54699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28830F7-9040-39EE-3F1D-C0575027E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8975" y="4891757"/>
                  <a:ext cx="162494" cy="57816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41FC5E2-A73D-8B80-447D-3AA3CB2AE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71469" y="4891757"/>
                  <a:ext cx="252009" cy="0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C8F2FA5-EFA0-29B8-9D3B-93E5079A83BF}"/>
                </a:ext>
              </a:extLst>
            </p:cNvPr>
            <p:cNvGrpSpPr/>
            <p:nvPr/>
          </p:nvGrpSpPr>
          <p:grpSpPr>
            <a:xfrm>
              <a:off x="7768567" y="4725083"/>
              <a:ext cx="1018295" cy="303917"/>
              <a:chOff x="10358089" y="5157110"/>
              <a:chExt cx="1357727" cy="405223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BC70BB3-2094-3260-5FB4-0DAEA07627BC}"/>
                  </a:ext>
                </a:extLst>
              </p:cNvPr>
              <p:cNvGrpSpPr/>
              <p:nvPr/>
            </p:nvGrpSpPr>
            <p:grpSpPr>
              <a:xfrm>
                <a:off x="10358089" y="5157110"/>
                <a:ext cx="520306" cy="404214"/>
                <a:chOff x="7724775" y="4913310"/>
                <a:chExt cx="647883" cy="404214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76DCB8E-83B1-0695-654B-410315CE89B3}"/>
                    </a:ext>
                  </a:extLst>
                </p:cNvPr>
                <p:cNvCxnSpPr/>
                <p:nvPr/>
              </p:nvCxnSpPr>
              <p:spPr>
                <a:xfrm>
                  <a:off x="7724775" y="5317524"/>
                  <a:ext cx="431800" cy="0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266666D-D192-66EF-D0F7-85C5B175D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56575" y="4913310"/>
                  <a:ext cx="113604" cy="40421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B7D005D-2BDB-3F22-49E5-350F97B5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259070" y="4913310"/>
                  <a:ext cx="113588" cy="404154"/>
                </a:xfrm>
                <a:prstGeom prst="line">
                  <a:avLst/>
                </a:prstGeom>
                <a:ln w="28575">
                  <a:solidFill>
                    <a:srgbClr val="FF993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55C2442-9719-B1E6-B60D-DBFC80BD8616}"/>
                  </a:ext>
                </a:extLst>
              </p:cNvPr>
              <p:cNvCxnSpPr/>
              <p:nvPr/>
            </p:nvCxnSpPr>
            <p:spPr>
              <a:xfrm>
                <a:off x="10878394" y="5559401"/>
                <a:ext cx="346773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0FFA5B2-F7D6-4583-B213-A80D09DD8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18665" y="5158119"/>
                <a:ext cx="91234" cy="40421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28E6FE4-2D47-BB7A-9C47-0A09F0457B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300977" y="5158119"/>
                <a:ext cx="91221" cy="404154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D71A029-ABC3-7C64-77E4-CF30D4CC2D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392198" y="5559401"/>
                <a:ext cx="323618" cy="0"/>
              </a:xfrm>
              <a:prstGeom prst="line">
                <a:avLst/>
              </a:prstGeom>
              <a:ln w="28575">
                <a:solidFill>
                  <a:srgbClr val="FF993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/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sz="1050" smtClean="0">
                            <a:latin typeface="Cambria Math" panose="02040503050406030204" pitchFamily="18" charset="0"/>
                          </a:rPr>
                          <m:t>OFF</m:t>
                        </m:r>
                        <m:r>
                          <a:rPr lang="es-ES" sz="105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 smtClean="0">
                            <a:latin typeface="Cambria Math" panose="02040503050406030204" pitchFamily="18" charset="0"/>
                          </a:rPr>
                          <m:t>ON</m:t>
                        </m:r>
                        <m:r>
                          <a:rPr lang="es-ES" sz="105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05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s-ES" sz="1050">
                            <a:latin typeface="Cambria Math" panose="02040503050406030204" pitchFamily="18" charset="0"/>
                          </a:rPr>
                          <m:t>OFF</m:t>
                        </m:r>
                      </m:oMath>
                    </m:oMathPara>
                  </a14:m>
                  <a:endParaRPr lang="es-ES" sz="1050" dirty="0">
                    <a:latin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E6D3BD3-C03F-DD37-8D25-D3DDAAEF3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735" y="5015008"/>
                  <a:ext cx="174697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EFDAB1-96BA-E65B-9219-105CC8787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422" y="2995612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4391B4D-7468-A41B-5473-97FC2840C1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3088" y="2995608"/>
              <a:ext cx="0" cy="240506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7">
            <a:extLst>
              <a:ext uri="{FF2B5EF4-FFF2-40B4-BE49-F238E27FC236}">
                <a16:creationId xmlns:a16="http://schemas.microsoft.com/office/drawing/2014/main" id="{B41E131E-93EA-2E12-7DBA-CBE49891045C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6FABAEF4-3183-C110-DF96-5E88C578C7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61352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7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pérdidas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3A0429E-ED60-4BBC-C9F4-94DE3110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43</a:t>
            </a:fld>
            <a:endParaRPr lang="ca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707FDE4-B99C-1134-D4D2-25CFFB327C3D}"/>
              </a:ext>
            </a:extLst>
          </p:cNvPr>
          <p:cNvGrpSpPr/>
          <p:nvPr/>
        </p:nvGrpSpPr>
        <p:grpSpPr>
          <a:xfrm>
            <a:off x="1457077" y="1690689"/>
            <a:ext cx="5725473" cy="4524171"/>
            <a:chOff x="1457077" y="1690689"/>
            <a:chExt cx="5725473" cy="452417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573BE4-B171-D5FF-1160-FD8872E77440}"/>
                </a:ext>
              </a:extLst>
            </p:cNvPr>
            <p:cNvSpPr/>
            <p:nvPr/>
          </p:nvSpPr>
          <p:spPr>
            <a:xfrm flipV="1">
              <a:off x="3153204" y="1690689"/>
              <a:ext cx="3223444" cy="4045825"/>
            </a:xfrm>
            <a:custGeom>
              <a:avLst/>
              <a:gdLst>
                <a:gd name="connsiteX0" fmla="*/ 135 w 1975876"/>
                <a:gd name="connsiteY0" fmla="*/ 69 h 2479972"/>
                <a:gd name="connsiteX1" fmla="*/ 135 w 1975876"/>
                <a:gd name="connsiteY1" fmla="*/ 54044 h 2479972"/>
                <a:gd name="connsiteX2" fmla="*/ 1976011 w 1975876"/>
                <a:gd name="connsiteY2" fmla="*/ 69 h 2479972"/>
                <a:gd name="connsiteX3" fmla="*/ 1976011 w 1975876"/>
                <a:gd name="connsiteY3" fmla="*/ 54044 h 2479972"/>
                <a:gd name="connsiteX4" fmla="*/ 135 w 1975876"/>
                <a:gd name="connsiteY4" fmla="*/ 2480042 h 2479972"/>
                <a:gd name="connsiteX5" fmla="*/ 135 w 1975876"/>
                <a:gd name="connsiteY5" fmla="*/ 2426067 h 2479972"/>
                <a:gd name="connsiteX6" fmla="*/ 1976011 w 1975876"/>
                <a:gd name="connsiteY6" fmla="*/ 2480042 h 2479972"/>
                <a:gd name="connsiteX7" fmla="*/ 1976011 w 1975876"/>
                <a:gd name="connsiteY7" fmla="*/ 2426067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5876" h="2479972">
                  <a:moveTo>
                    <a:pt x="135" y="69"/>
                  </a:moveTo>
                  <a:lnTo>
                    <a:pt x="135" y="54044"/>
                  </a:lnTo>
                  <a:moveTo>
                    <a:pt x="1976011" y="69"/>
                  </a:moveTo>
                  <a:lnTo>
                    <a:pt x="1976011" y="54044"/>
                  </a:lnTo>
                  <a:moveTo>
                    <a:pt x="135" y="2480042"/>
                  </a:moveTo>
                  <a:lnTo>
                    <a:pt x="135" y="2426067"/>
                  </a:lnTo>
                  <a:moveTo>
                    <a:pt x="1976011" y="2480042"/>
                  </a:moveTo>
                  <a:lnTo>
                    <a:pt x="1976011" y="2426067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9968DC-FE19-F478-F083-871BD9BC9768}"/>
                </a:ext>
              </a:extLst>
            </p:cNvPr>
            <p:cNvSpPr/>
            <p:nvPr/>
          </p:nvSpPr>
          <p:spPr>
            <a:xfrm flipV="1">
              <a:off x="2347303" y="2181789"/>
              <a:ext cx="4835247" cy="3079002"/>
            </a:xfrm>
            <a:custGeom>
              <a:avLst/>
              <a:gdLst>
                <a:gd name="connsiteX0" fmla="*/ 135 w 2963864"/>
                <a:gd name="connsiteY0" fmla="*/ 70 h 1887338"/>
                <a:gd name="connsiteX1" fmla="*/ 54120 w 2963864"/>
                <a:gd name="connsiteY1" fmla="*/ 70 h 1887338"/>
                <a:gd name="connsiteX2" fmla="*/ 135 w 2963864"/>
                <a:gd name="connsiteY2" fmla="*/ 377548 h 1887338"/>
                <a:gd name="connsiteX3" fmla="*/ 54120 w 2963864"/>
                <a:gd name="connsiteY3" fmla="*/ 377548 h 1887338"/>
                <a:gd name="connsiteX4" fmla="*/ 135 w 2963864"/>
                <a:gd name="connsiteY4" fmla="*/ 755025 h 1887338"/>
                <a:gd name="connsiteX5" fmla="*/ 54120 w 2963864"/>
                <a:gd name="connsiteY5" fmla="*/ 755025 h 1887338"/>
                <a:gd name="connsiteX6" fmla="*/ 135 w 2963864"/>
                <a:gd name="connsiteY6" fmla="*/ 1132503 h 1887338"/>
                <a:gd name="connsiteX7" fmla="*/ 54120 w 2963864"/>
                <a:gd name="connsiteY7" fmla="*/ 1132503 h 1887338"/>
                <a:gd name="connsiteX8" fmla="*/ 135 w 2963864"/>
                <a:gd name="connsiteY8" fmla="*/ 1509931 h 1887338"/>
                <a:gd name="connsiteX9" fmla="*/ 54120 w 2963864"/>
                <a:gd name="connsiteY9" fmla="*/ 1509931 h 1887338"/>
                <a:gd name="connsiteX10" fmla="*/ 135 w 2963864"/>
                <a:gd name="connsiteY10" fmla="*/ 1887409 h 1887338"/>
                <a:gd name="connsiteX11" fmla="*/ 54120 w 2963864"/>
                <a:gd name="connsiteY11" fmla="*/ 1887409 h 1887338"/>
                <a:gd name="connsiteX12" fmla="*/ 2963999 w 2963864"/>
                <a:gd name="connsiteY12" fmla="*/ 70 h 1887338"/>
                <a:gd name="connsiteX13" fmla="*/ 2910064 w 2963864"/>
                <a:gd name="connsiteY13" fmla="*/ 70 h 1887338"/>
                <a:gd name="connsiteX14" fmla="*/ 2963999 w 2963864"/>
                <a:gd name="connsiteY14" fmla="*/ 377548 h 1887338"/>
                <a:gd name="connsiteX15" fmla="*/ 2910064 w 2963864"/>
                <a:gd name="connsiteY15" fmla="*/ 377548 h 1887338"/>
                <a:gd name="connsiteX16" fmla="*/ 2963999 w 2963864"/>
                <a:gd name="connsiteY16" fmla="*/ 755025 h 1887338"/>
                <a:gd name="connsiteX17" fmla="*/ 2910064 w 2963864"/>
                <a:gd name="connsiteY17" fmla="*/ 755025 h 1887338"/>
                <a:gd name="connsiteX18" fmla="*/ 2963999 w 2963864"/>
                <a:gd name="connsiteY18" fmla="*/ 1132503 h 1887338"/>
                <a:gd name="connsiteX19" fmla="*/ 2910064 w 2963864"/>
                <a:gd name="connsiteY19" fmla="*/ 1132503 h 1887338"/>
                <a:gd name="connsiteX20" fmla="*/ 2963999 w 2963864"/>
                <a:gd name="connsiteY20" fmla="*/ 1509931 h 1887338"/>
                <a:gd name="connsiteX21" fmla="*/ 2910064 w 2963864"/>
                <a:gd name="connsiteY21" fmla="*/ 1509931 h 1887338"/>
                <a:gd name="connsiteX22" fmla="*/ 2963999 w 2963864"/>
                <a:gd name="connsiteY22" fmla="*/ 1887409 h 1887338"/>
                <a:gd name="connsiteX23" fmla="*/ 2910064 w 2963864"/>
                <a:gd name="connsiteY23" fmla="*/ 1887409 h 188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63864" h="1887338">
                  <a:moveTo>
                    <a:pt x="135" y="70"/>
                  </a:moveTo>
                  <a:lnTo>
                    <a:pt x="54120" y="70"/>
                  </a:lnTo>
                  <a:moveTo>
                    <a:pt x="135" y="377548"/>
                  </a:moveTo>
                  <a:lnTo>
                    <a:pt x="54120" y="377548"/>
                  </a:lnTo>
                  <a:moveTo>
                    <a:pt x="135" y="755025"/>
                  </a:moveTo>
                  <a:lnTo>
                    <a:pt x="54120" y="755025"/>
                  </a:lnTo>
                  <a:moveTo>
                    <a:pt x="135" y="1132503"/>
                  </a:moveTo>
                  <a:lnTo>
                    <a:pt x="54120" y="1132503"/>
                  </a:lnTo>
                  <a:moveTo>
                    <a:pt x="135" y="1509931"/>
                  </a:moveTo>
                  <a:lnTo>
                    <a:pt x="54120" y="1509931"/>
                  </a:lnTo>
                  <a:moveTo>
                    <a:pt x="135" y="1887409"/>
                  </a:moveTo>
                  <a:lnTo>
                    <a:pt x="54120" y="1887409"/>
                  </a:lnTo>
                  <a:moveTo>
                    <a:pt x="2963999" y="70"/>
                  </a:moveTo>
                  <a:lnTo>
                    <a:pt x="2910064" y="70"/>
                  </a:lnTo>
                  <a:moveTo>
                    <a:pt x="2963999" y="377548"/>
                  </a:moveTo>
                  <a:lnTo>
                    <a:pt x="2910064" y="377548"/>
                  </a:lnTo>
                  <a:moveTo>
                    <a:pt x="2963999" y="755025"/>
                  </a:moveTo>
                  <a:lnTo>
                    <a:pt x="2910064" y="755025"/>
                  </a:lnTo>
                  <a:moveTo>
                    <a:pt x="2963999" y="1132503"/>
                  </a:moveTo>
                  <a:lnTo>
                    <a:pt x="2910064" y="1132503"/>
                  </a:lnTo>
                  <a:moveTo>
                    <a:pt x="2963999" y="1509931"/>
                  </a:moveTo>
                  <a:lnTo>
                    <a:pt x="2910064" y="1509931"/>
                  </a:lnTo>
                  <a:moveTo>
                    <a:pt x="2963999" y="1887409"/>
                  </a:moveTo>
                  <a:lnTo>
                    <a:pt x="2910064" y="1887409"/>
                  </a:ln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BD9266-8FF4-9880-A422-924C5572D419}"/>
                </a:ext>
              </a:extLst>
            </p:cNvPr>
            <p:cNvSpPr/>
            <p:nvPr/>
          </p:nvSpPr>
          <p:spPr>
            <a:xfrm flipV="1">
              <a:off x="2347303" y="1690689"/>
              <a:ext cx="4835247" cy="4045825"/>
            </a:xfrm>
            <a:custGeom>
              <a:avLst/>
              <a:gdLst>
                <a:gd name="connsiteX0" fmla="*/ 135 w 2963864"/>
                <a:gd name="connsiteY0" fmla="*/ 69 h 2479972"/>
                <a:gd name="connsiteX1" fmla="*/ 135 w 2963864"/>
                <a:gd name="connsiteY1" fmla="*/ 2480042 h 2479972"/>
                <a:gd name="connsiteX2" fmla="*/ 2963999 w 2963864"/>
                <a:gd name="connsiteY2" fmla="*/ 2480042 h 2479972"/>
                <a:gd name="connsiteX3" fmla="*/ 2963999 w 2963864"/>
                <a:gd name="connsiteY3" fmla="*/ 69 h 24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3864" h="2479972">
                  <a:moveTo>
                    <a:pt x="135" y="69"/>
                  </a:moveTo>
                  <a:lnTo>
                    <a:pt x="135" y="2480042"/>
                  </a:lnTo>
                  <a:lnTo>
                    <a:pt x="2963999" y="2480042"/>
                  </a:lnTo>
                  <a:lnTo>
                    <a:pt x="2963999" y="69"/>
                  </a:ln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36" name="Graphic 9">
              <a:extLst>
                <a:ext uri="{FF2B5EF4-FFF2-40B4-BE49-F238E27FC236}">
                  <a16:creationId xmlns:a16="http://schemas.microsoft.com/office/drawing/2014/main" id="{64E33B55-BEEC-644F-4C9E-C4799F5CA819}"/>
                </a:ext>
              </a:extLst>
            </p:cNvPr>
            <p:cNvGrpSpPr/>
            <p:nvPr/>
          </p:nvGrpSpPr>
          <p:grpSpPr>
            <a:xfrm>
              <a:off x="1975554" y="5189985"/>
              <a:ext cx="290621" cy="141793"/>
              <a:chOff x="13320742" y="4114855"/>
              <a:chExt cx="178142" cy="86915"/>
            </a:xfrm>
            <a:solidFill>
              <a:schemeClr val="tx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A5637D-A31F-127E-04E5-D6BF6B2DB310}"/>
                  </a:ext>
                </a:extLst>
              </p:cNvPr>
              <p:cNvSpPr/>
              <p:nvPr/>
            </p:nvSpPr>
            <p:spPr>
              <a:xfrm>
                <a:off x="13320742" y="4114855"/>
                <a:ext cx="50366" cy="84137"/>
              </a:xfrm>
              <a:custGeom>
                <a:avLst/>
                <a:gdLst>
                  <a:gd name="connsiteX0" fmla="*/ 9794 w 50366"/>
                  <a:gd name="connsiteY0" fmla="*/ 74643 h 84137"/>
                  <a:gd name="connsiteX1" fmla="*/ 23079 w 50366"/>
                  <a:gd name="connsiteY1" fmla="*/ 61546 h 84137"/>
                  <a:gd name="connsiteX2" fmla="*/ 50444 w 50366"/>
                  <a:gd name="connsiteY2" fmla="*/ 24636 h 84137"/>
                  <a:gd name="connsiteX3" fmla="*/ 23674 w 50366"/>
                  <a:gd name="connsiteY3" fmla="*/ 229 h 84137"/>
                  <a:gd name="connsiteX4" fmla="*/ 78 w 50366"/>
                  <a:gd name="connsiteY4" fmla="*/ 23049 h 84137"/>
                  <a:gd name="connsiteX5" fmla="*/ 6819 w 50366"/>
                  <a:gd name="connsiteY5" fmla="*/ 30193 h 84137"/>
                  <a:gd name="connsiteX6" fmla="*/ 13363 w 50366"/>
                  <a:gd name="connsiteY6" fmla="*/ 23446 h 84137"/>
                  <a:gd name="connsiteX7" fmla="*/ 6621 w 50366"/>
                  <a:gd name="connsiteY7" fmla="*/ 16897 h 84137"/>
                  <a:gd name="connsiteX8" fmla="*/ 5035 w 50366"/>
                  <a:gd name="connsiteY8" fmla="*/ 16897 h 84137"/>
                  <a:gd name="connsiteX9" fmla="*/ 22088 w 50366"/>
                  <a:gd name="connsiteY9" fmla="*/ 4197 h 84137"/>
                  <a:gd name="connsiteX10" fmla="*/ 38943 w 50366"/>
                  <a:gd name="connsiteY10" fmla="*/ 24636 h 84137"/>
                  <a:gd name="connsiteX11" fmla="*/ 25657 w 50366"/>
                  <a:gd name="connsiteY11" fmla="*/ 52616 h 84137"/>
                  <a:gd name="connsiteX12" fmla="*/ 1466 w 50366"/>
                  <a:gd name="connsiteY12" fmla="*/ 79604 h 84137"/>
                  <a:gd name="connsiteX13" fmla="*/ 78 w 50366"/>
                  <a:gd name="connsiteY13" fmla="*/ 84366 h 84137"/>
                  <a:gd name="connsiteX14" fmla="*/ 46874 w 50366"/>
                  <a:gd name="connsiteY14" fmla="*/ 84366 h 84137"/>
                  <a:gd name="connsiteX15" fmla="*/ 50444 w 50366"/>
                  <a:gd name="connsiteY15" fmla="*/ 62340 h 84137"/>
                  <a:gd name="connsiteX16" fmla="*/ 47271 w 50366"/>
                  <a:gd name="connsiteY16" fmla="*/ 62340 h 84137"/>
                  <a:gd name="connsiteX17" fmla="*/ 44495 w 50366"/>
                  <a:gd name="connsiteY17" fmla="*/ 73651 h 84137"/>
                  <a:gd name="connsiteX18" fmla="*/ 32597 w 50366"/>
                  <a:gd name="connsiteY18" fmla="*/ 7464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643"/>
                    </a:moveTo>
                    <a:lnTo>
                      <a:pt x="23079" y="61546"/>
                    </a:lnTo>
                    <a:cubicBezTo>
                      <a:pt x="42909" y="44083"/>
                      <a:pt x="50444" y="37336"/>
                      <a:pt x="50444" y="24636"/>
                    </a:cubicBezTo>
                    <a:cubicBezTo>
                      <a:pt x="50444" y="10349"/>
                      <a:pt x="39141" y="229"/>
                      <a:pt x="23674" y="229"/>
                    </a:cubicBezTo>
                    <a:cubicBezTo>
                      <a:pt x="9397" y="229"/>
                      <a:pt x="78" y="11738"/>
                      <a:pt x="78" y="23049"/>
                    </a:cubicBezTo>
                    <a:cubicBezTo>
                      <a:pt x="78" y="30193"/>
                      <a:pt x="6423" y="30193"/>
                      <a:pt x="6819" y="30193"/>
                    </a:cubicBezTo>
                    <a:cubicBezTo>
                      <a:pt x="8802" y="30193"/>
                      <a:pt x="13363" y="28605"/>
                      <a:pt x="13363" y="23446"/>
                    </a:cubicBezTo>
                    <a:cubicBezTo>
                      <a:pt x="13363" y="20072"/>
                      <a:pt x="10984" y="16897"/>
                      <a:pt x="6621" y="16897"/>
                    </a:cubicBezTo>
                    <a:cubicBezTo>
                      <a:pt x="5630" y="16897"/>
                      <a:pt x="5431" y="16897"/>
                      <a:pt x="5035" y="16897"/>
                    </a:cubicBezTo>
                    <a:cubicBezTo>
                      <a:pt x="7811" y="8761"/>
                      <a:pt x="14751" y="4197"/>
                      <a:pt x="22088" y="4197"/>
                    </a:cubicBezTo>
                    <a:cubicBezTo>
                      <a:pt x="33589" y="4197"/>
                      <a:pt x="38943" y="14318"/>
                      <a:pt x="38943" y="24636"/>
                    </a:cubicBezTo>
                    <a:cubicBezTo>
                      <a:pt x="38943" y="34757"/>
                      <a:pt x="32597" y="44877"/>
                      <a:pt x="25657" y="52616"/>
                    </a:cubicBezTo>
                    <a:lnTo>
                      <a:pt x="1466" y="79604"/>
                    </a:lnTo>
                    <a:cubicBezTo>
                      <a:pt x="78" y="80993"/>
                      <a:pt x="78" y="81390"/>
                      <a:pt x="78" y="84366"/>
                    </a:cubicBezTo>
                    <a:lnTo>
                      <a:pt x="46874" y="84366"/>
                    </a:lnTo>
                    <a:lnTo>
                      <a:pt x="50444" y="62340"/>
                    </a:lnTo>
                    <a:lnTo>
                      <a:pt x="47271" y="62340"/>
                    </a:lnTo>
                    <a:cubicBezTo>
                      <a:pt x="46676" y="66110"/>
                      <a:pt x="45685" y="71666"/>
                      <a:pt x="44495" y="73651"/>
                    </a:cubicBezTo>
                    <a:cubicBezTo>
                      <a:pt x="43702" y="74643"/>
                      <a:pt x="35373" y="74643"/>
                      <a:pt x="32597" y="746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2FA0A8-DA35-B351-6361-D92FDF8590D3}"/>
                  </a:ext>
                </a:extLst>
              </p:cNvPr>
              <p:cNvSpPr/>
              <p:nvPr/>
            </p:nvSpPr>
            <p:spPr>
              <a:xfrm>
                <a:off x="13382548" y="4114855"/>
                <a:ext cx="53142" cy="86915"/>
              </a:xfrm>
              <a:custGeom>
                <a:avLst/>
                <a:gdLst>
                  <a:gd name="connsiteX0" fmla="*/ 53225 w 53142"/>
                  <a:gd name="connsiteY0" fmla="*/ 43885 h 86915"/>
                  <a:gd name="connsiteX1" fmla="*/ 48267 w 53142"/>
                  <a:gd name="connsiteY1" fmla="*/ 14318 h 86915"/>
                  <a:gd name="connsiteX2" fmla="*/ 26654 w 53142"/>
                  <a:gd name="connsiteY2" fmla="*/ 229 h 86915"/>
                  <a:gd name="connsiteX3" fmla="*/ 4643 w 53142"/>
                  <a:gd name="connsiteY3" fmla="*/ 15310 h 86915"/>
                  <a:gd name="connsiteX4" fmla="*/ 83 w 53142"/>
                  <a:gd name="connsiteY4" fmla="*/ 43885 h 86915"/>
                  <a:gd name="connsiteX5" fmla="*/ 5833 w 53142"/>
                  <a:gd name="connsiteY5" fmla="*/ 74444 h 86915"/>
                  <a:gd name="connsiteX6" fmla="*/ 26654 w 53142"/>
                  <a:gd name="connsiteY6" fmla="*/ 87144 h 86915"/>
                  <a:gd name="connsiteX7" fmla="*/ 48466 w 53142"/>
                  <a:gd name="connsiteY7" fmla="*/ 72460 h 86915"/>
                  <a:gd name="connsiteX8" fmla="*/ 53225 w 53142"/>
                  <a:gd name="connsiteY8" fmla="*/ 43885 h 86915"/>
                  <a:gd name="connsiteX9" fmla="*/ 26654 w 53142"/>
                  <a:gd name="connsiteY9" fmla="*/ 84366 h 86915"/>
                  <a:gd name="connsiteX10" fmla="*/ 11980 w 53142"/>
                  <a:gd name="connsiteY10" fmla="*/ 69086 h 86915"/>
                  <a:gd name="connsiteX11" fmla="*/ 10592 w 53142"/>
                  <a:gd name="connsiteY11" fmla="*/ 42496 h 86915"/>
                  <a:gd name="connsiteX12" fmla="*/ 11583 w 53142"/>
                  <a:gd name="connsiteY12" fmla="*/ 19080 h 86915"/>
                  <a:gd name="connsiteX13" fmla="*/ 26654 w 53142"/>
                  <a:gd name="connsiteY13" fmla="*/ 3007 h 86915"/>
                  <a:gd name="connsiteX14" fmla="*/ 41525 w 53142"/>
                  <a:gd name="connsiteY14" fmla="*/ 17691 h 86915"/>
                  <a:gd name="connsiteX15" fmla="*/ 42715 w 53142"/>
                  <a:gd name="connsiteY15" fmla="*/ 42496 h 86915"/>
                  <a:gd name="connsiteX16" fmla="*/ 41327 w 53142"/>
                  <a:gd name="connsiteY16" fmla="*/ 68491 h 86915"/>
                  <a:gd name="connsiteX17" fmla="*/ 26654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85"/>
                    </a:moveTo>
                    <a:cubicBezTo>
                      <a:pt x="53225" y="33765"/>
                      <a:pt x="52630" y="23644"/>
                      <a:pt x="48267" y="14318"/>
                    </a:cubicBezTo>
                    <a:cubicBezTo>
                      <a:pt x="42319" y="2213"/>
                      <a:pt x="32007" y="229"/>
                      <a:pt x="26654" y="229"/>
                    </a:cubicBezTo>
                    <a:cubicBezTo>
                      <a:pt x="19119" y="229"/>
                      <a:pt x="9997" y="3404"/>
                      <a:pt x="4643" y="15310"/>
                    </a:cubicBezTo>
                    <a:cubicBezTo>
                      <a:pt x="677" y="24041"/>
                      <a:pt x="83" y="33765"/>
                      <a:pt x="83" y="43885"/>
                    </a:cubicBezTo>
                    <a:cubicBezTo>
                      <a:pt x="83" y="53410"/>
                      <a:pt x="479" y="64721"/>
                      <a:pt x="5833" y="74444"/>
                    </a:cubicBezTo>
                    <a:cubicBezTo>
                      <a:pt x="11187" y="84565"/>
                      <a:pt x="20308" y="87144"/>
                      <a:pt x="26654" y="87144"/>
                    </a:cubicBezTo>
                    <a:cubicBezTo>
                      <a:pt x="33396" y="87144"/>
                      <a:pt x="42914" y="84565"/>
                      <a:pt x="48466" y="72460"/>
                    </a:cubicBezTo>
                    <a:cubicBezTo>
                      <a:pt x="52630" y="63729"/>
                      <a:pt x="53225" y="53807"/>
                      <a:pt x="53225" y="43885"/>
                    </a:cubicBezTo>
                    <a:close/>
                    <a:moveTo>
                      <a:pt x="26654" y="84366"/>
                    </a:moveTo>
                    <a:cubicBezTo>
                      <a:pt x="21696" y="84366"/>
                      <a:pt x="14161" y="81191"/>
                      <a:pt x="11980" y="69086"/>
                    </a:cubicBezTo>
                    <a:cubicBezTo>
                      <a:pt x="10592" y="61546"/>
                      <a:pt x="10592" y="49838"/>
                      <a:pt x="10592" y="42496"/>
                    </a:cubicBezTo>
                    <a:cubicBezTo>
                      <a:pt x="10592" y="34360"/>
                      <a:pt x="10592" y="26026"/>
                      <a:pt x="11583" y="19080"/>
                    </a:cubicBezTo>
                    <a:cubicBezTo>
                      <a:pt x="13963" y="4197"/>
                      <a:pt x="23481" y="3007"/>
                      <a:pt x="26654" y="3007"/>
                    </a:cubicBezTo>
                    <a:cubicBezTo>
                      <a:pt x="30818" y="3007"/>
                      <a:pt x="39146" y="5190"/>
                      <a:pt x="41525" y="17691"/>
                    </a:cubicBezTo>
                    <a:cubicBezTo>
                      <a:pt x="42715" y="24835"/>
                      <a:pt x="42715" y="34360"/>
                      <a:pt x="42715" y="42496"/>
                    </a:cubicBezTo>
                    <a:cubicBezTo>
                      <a:pt x="42715" y="51822"/>
                      <a:pt x="42715" y="60554"/>
                      <a:pt x="41327" y="68491"/>
                    </a:cubicBezTo>
                    <a:cubicBezTo>
                      <a:pt x="39543" y="80596"/>
                      <a:pt x="32206" y="84366"/>
                      <a:pt x="26654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277D8FB-A149-1D3A-8D3E-8E1871BCFB5B}"/>
                  </a:ext>
                </a:extLst>
              </p:cNvPr>
              <p:cNvSpPr/>
              <p:nvPr/>
            </p:nvSpPr>
            <p:spPr>
              <a:xfrm>
                <a:off x="13445742" y="4114855"/>
                <a:ext cx="53142" cy="86915"/>
              </a:xfrm>
              <a:custGeom>
                <a:avLst/>
                <a:gdLst>
                  <a:gd name="connsiteX0" fmla="*/ 53230 w 53142"/>
                  <a:gd name="connsiteY0" fmla="*/ 43885 h 86915"/>
                  <a:gd name="connsiteX1" fmla="*/ 48272 w 53142"/>
                  <a:gd name="connsiteY1" fmla="*/ 14318 h 86915"/>
                  <a:gd name="connsiteX2" fmla="*/ 26659 w 53142"/>
                  <a:gd name="connsiteY2" fmla="*/ 229 h 86915"/>
                  <a:gd name="connsiteX3" fmla="*/ 4648 w 53142"/>
                  <a:gd name="connsiteY3" fmla="*/ 15310 h 86915"/>
                  <a:gd name="connsiteX4" fmla="*/ 88 w 53142"/>
                  <a:gd name="connsiteY4" fmla="*/ 43885 h 86915"/>
                  <a:gd name="connsiteX5" fmla="*/ 5838 w 53142"/>
                  <a:gd name="connsiteY5" fmla="*/ 74444 h 86915"/>
                  <a:gd name="connsiteX6" fmla="*/ 26659 w 53142"/>
                  <a:gd name="connsiteY6" fmla="*/ 87144 h 86915"/>
                  <a:gd name="connsiteX7" fmla="*/ 48471 w 53142"/>
                  <a:gd name="connsiteY7" fmla="*/ 72460 h 86915"/>
                  <a:gd name="connsiteX8" fmla="*/ 53230 w 53142"/>
                  <a:gd name="connsiteY8" fmla="*/ 43885 h 86915"/>
                  <a:gd name="connsiteX9" fmla="*/ 26659 w 53142"/>
                  <a:gd name="connsiteY9" fmla="*/ 84366 h 86915"/>
                  <a:gd name="connsiteX10" fmla="*/ 11985 w 53142"/>
                  <a:gd name="connsiteY10" fmla="*/ 69086 h 86915"/>
                  <a:gd name="connsiteX11" fmla="*/ 10597 w 53142"/>
                  <a:gd name="connsiteY11" fmla="*/ 42496 h 86915"/>
                  <a:gd name="connsiteX12" fmla="*/ 11588 w 53142"/>
                  <a:gd name="connsiteY12" fmla="*/ 19080 h 86915"/>
                  <a:gd name="connsiteX13" fmla="*/ 26659 w 53142"/>
                  <a:gd name="connsiteY13" fmla="*/ 3007 h 86915"/>
                  <a:gd name="connsiteX14" fmla="*/ 41530 w 53142"/>
                  <a:gd name="connsiteY14" fmla="*/ 17691 h 86915"/>
                  <a:gd name="connsiteX15" fmla="*/ 42720 w 53142"/>
                  <a:gd name="connsiteY15" fmla="*/ 42496 h 86915"/>
                  <a:gd name="connsiteX16" fmla="*/ 41332 w 53142"/>
                  <a:gd name="connsiteY16" fmla="*/ 68491 h 86915"/>
                  <a:gd name="connsiteX17" fmla="*/ 26659 w 53142"/>
                  <a:gd name="connsiteY17" fmla="*/ 8436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85"/>
                    </a:moveTo>
                    <a:cubicBezTo>
                      <a:pt x="53230" y="33765"/>
                      <a:pt x="52635" y="23644"/>
                      <a:pt x="48272" y="14318"/>
                    </a:cubicBezTo>
                    <a:cubicBezTo>
                      <a:pt x="42324" y="2213"/>
                      <a:pt x="32012" y="229"/>
                      <a:pt x="26659" y="229"/>
                    </a:cubicBezTo>
                    <a:cubicBezTo>
                      <a:pt x="19124" y="229"/>
                      <a:pt x="10002" y="3404"/>
                      <a:pt x="4648" y="15310"/>
                    </a:cubicBezTo>
                    <a:cubicBezTo>
                      <a:pt x="682" y="24041"/>
                      <a:pt x="88" y="33765"/>
                      <a:pt x="88" y="43885"/>
                    </a:cubicBezTo>
                    <a:cubicBezTo>
                      <a:pt x="88" y="53410"/>
                      <a:pt x="484" y="64721"/>
                      <a:pt x="5838" y="74444"/>
                    </a:cubicBezTo>
                    <a:cubicBezTo>
                      <a:pt x="11192" y="84565"/>
                      <a:pt x="20313" y="87144"/>
                      <a:pt x="26659" y="87144"/>
                    </a:cubicBezTo>
                    <a:cubicBezTo>
                      <a:pt x="33401" y="87144"/>
                      <a:pt x="42919" y="84565"/>
                      <a:pt x="48471" y="72460"/>
                    </a:cubicBezTo>
                    <a:cubicBezTo>
                      <a:pt x="52635" y="63729"/>
                      <a:pt x="53230" y="53807"/>
                      <a:pt x="53230" y="43885"/>
                    </a:cubicBezTo>
                    <a:close/>
                    <a:moveTo>
                      <a:pt x="26659" y="84366"/>
                    </a:moveTo>
                    <a:cubicBezTo>
                      <a:pt x="21701" y="84366"/>
                      <a:pt x="14166" y="81191"/>
                      <a:pt x="11985" y="69086"/>
                    </a:cubicBezTo>
                    <a:cubicBezTo>
                      <a:pt x="10597" y="61546"/>
                      <a:pt x="10597" y="49838"/>
                      <a:pt x="10597" y="42496"/>
                    </a:cubicBezTo>
                    <a:cubicBezTo>
                      <a:pt x="10597" y="34360"/>
                      <a:pt x="10597" y="26026"/>
                      <a:pt x="11588" y="19080"/>
                    </a:cubicBezTo>
                    <a:cubicBezTo>
                      <a:pt x="13968" y="4197"/>
                      <a:pt x="23486" y="3007"/>
                      <a:pt x="26659" y="3007"/>
                    </a:cubicBezTo>
                    <a:cubicBezTo>
                      <a:pt x="30823" y="3007"/>
                      <a:pt x="39151" y="5190"/>
                      <a:pt x="41530" y="17691"/>
                    </a:cubicBezTo>
                    <a:cubicBezTo>
                      <a:pt x="42720" y="24835"/>
                      <a:pt x="42720" y="34360"/>
                      <a:pt x="42720" y="42496"/>
                    </a:cubicBezTo>
                    <a:cubicBezTo>
                      <a:pt x="42720" y="51822"/>
                      <a:pt x="42720" y="60554"/>
                      <a:pt x="41332" y="68491"/>
                    </a:cubicBezTo>
                    <a:cubicBezTo>
                      <a:pt x="39548" y="80596"/>
                      <a:pt x="32211" y="84366"/>
                      <a:pt x="26659" y="8436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0817C813-F520-046F-3627-084297F31A7D}"/>
                </a:ext>
              </a:extLst>
            </p:cNvPr>
            <p:cNvGrpSpPr/>
            <p:nvPr/>
          </p:nvGrpSpPr>
          <p:grpSpPr>
            <a:xfrm>
              <a:off x="1971025" y="4571941"/>
              <a:ext cx="295150" cy="144059"/>
              <a:chOff x="13317966" y="3736012"/>
              <a:chExt cx="180918" cy="88304"/>
            </a:xfrm>
            <a:solidFill>
              <a:schemeClr val="tx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59D46A-E23F-777B-E62B-65B4A790203C}"/>
                  </a:ext>
                </a:extLst>
              </p:cNvPr>
              <p:cNvSpPr/>
              <p:nvPr/>
            </p:nvSpPr>
            <p:spPr>
              <a:xfrm>
                <a:off x="13317966" y="3736012"/>
                <a:ext cx="55918" cy="85526"/>
              </a:xfrm>
              <a:custGeom>
                <a:avLst/>
                <a:gdLst>
                  <a:gd name="connsiteX0" fmla="*/ 33589 w 55918"/>
                  <a:gd name="connsiteY0" fmla="*/ 64890 h 85526"/>
                  <a:gd name="connsiteX1" fmla="*/ 33589 w 55918"/>
                  <a:gd name="connsiteY1" fmla="*/ 75804 h 85526"/>
                  <a:gd name="connsiteX2" fmla="*/ 24071 w 55918"/>
                  <a:gd name="connsiteY2" fmla="*/ 81757 h 85526"/>
                  <a:gd name="connsiteX3" fmla="*/ 21295 w 55918"/>
                  <a:gd name="connsiteY3" fmla="*/ 81757 h 85526"/>
                  <a:gd name="connsiteX4" fmla="*/ 21295 w 55918"/>
                  <a:gd name="connsiteY4" fmla="*/ 85725 h 85526"/>
                  <a:gd name="connsiteX5" fmla="*/ 38348 w 55918"/>
                  <a:gd name="connsiteY5" fmla="*/ 85329 h 85526"/>
                  <a:gd name="connsiteX6" fmla="*/ 55599 w 55918"/>
                  <a:gd name="connsiteY6" fmla="*/ 85725 h 85526"/>
                  <a:gd name="connsiteX7" fmla="*/ 55599 w 55918"/>
                  <a:gd name="connsiteY7" fmla="*/ 81757 h 85526"/>
                  <a:gd name="connsiteX8" fmla="*/ 53021 w 55918"/>
                  <a:gd name="connsiteY8" fmla="*/ 81757 h 85526"/>
                  <a:gd name="connsiteX9" fmla="*/ 43305 w 55918"/>
                  <a:gd name="connsiteY9" fmla="*/ 75804 h 85526"/>
                  <a:gd name="connsiteX10" fmla="*/ 43305 w 55918"/>
                  <a:gd name="connsiteY10" fmla="*/ 64890 h 85526"/>
                  <a:gd name="connsiteX11" fmla="*/ 55996 w 55918"/>
                  <a:gd name="connsiteY11" fmla="*/ 64890 h 85526"/>
                  <a:gd name="connsiteX12" fmla="*/ 55996 w 55918"/>
                  <a:gd name="connsiteY12" fmla="*/ 60921 h 85526"/>
                  <a:gd name="connsiteX13" fmla="*/ 43305 w 55918"/>
                  <a:gd name="connsiteY13" fmla="*/ 60921 h 85526"/>
                  <a:gd name="connsiteX14" fmla="*/ 43305 w 55918"/>
                  <a:gd name="connsiteY14" fmla="*/ 3374 h 85526"/>
                  <a:gd name="connsiteX15" fmla="*/ 41322 w 55918"/>
                  <a:gd name="connsiteY15" fmla="*/ 199 h 85526"/>
                  <a:gd name="connsiteX16" fmla="*/ 38744 w 55918"/>
                  <a:gd name="connsiteY16" fmla="*/ 1588 h 85526"/>
                  <a:gd name="connsiteX17" fmla="*/ 78 w 55918"/>
                  <a:gd name="connsiteY17" fmla="*/ 60921 h 85526"/>
                  <a:gd name="connsiteX18" fmla="*/ 78 w 55918"/>
                  <a:gd name="connsiteY18" fmla="*/ 64890 h 85526"/>
                  <a:gd name="connsiteX19" fmla="*/ 34382 w 55918"/>
                  <a:gd name="connsiteY19" fmla="*/ 60921 h 85526"/>
                  <a:gd name="connsiteX20" fmla="*/ 3647 w 55918"/>
                  <a:gd name="connsiteY20" fmla="*/ 60921 h 85526"/>
                  <a:gd name="connsiteX21" fmla="*/ 34382 w 55918"/>
                  <a:gd name="connsiteY21" fmla="*/ 13891 h 85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918" h="85526">
                    <a:moveTo>
                      <a:pt x="33589" y="64890"/>
                    </a:moveTo>
                    <a:lnTo>
                      <a:pt x="33589" y="75804"/>
                    </a:lnTo>
                    <a:cubicBezTo>
                      <a:pt x="33589" y="80368"/>
                      <a:pt x="33391" y="81757"/>
                      <a:pt x="24071" y="81757"/>
                    </a:cubicBezTo>
                    <a:lnTo>
                      <a:pt x="21295" y="81757"/>
                    </a:lnTo>
                    <a:lnTo>
                      <a:pt x="21295" y="85725"/>
                    </a:lnTo>
                    <a:cubicBezTo>
                      <a:pt x="26649" y="85329"/>
                      <a:pt x="33192" y="85329"/>
                      <a:pt x="38348" y="85329"/>
                    </a:cubicBezTo>
                    <a:cubicBezTo>
                      <a:pt x="43702" y="85329"/>
                      <a:pt x="50444" y="85329"/>
                      <a:pt x="55599" y="85725"/>
                    </a:cubicBezTo>
                    <a:lnTo>
                      <a:pt x="55599" y="81757"/>
                    </a:lnTo>
                    <a:lnTo>
                      <a:pt x="53021" y="81757"/>
                    </a:lnTo>
                    <a:cubicBezTo>
                      <a:pt x="43702" y="81757"/>
                      <a:pt x="43305" y="80368"/>
                      <a:pt x="43305" y="75804"/>
                    </a:cubicBezTo>
                    <a:lnTo>
                      <a:pt x="43305" y="64890"/>
                    </a:lnTo>
                    <a:lnTo>
                      <a:pt x="55996" y="64890"/>
                    </a:lnTo>
                    <a:lnTo>
                      <a:pt x="55996" y="60921"/>
                    </a:lnTo>
                    <a:lnTo>
                      <a:pt x="43305" y="60921"/>
                    </a:lnTo>
                    <a:lnTo>
                      <a:pt x="43305" y="3374"/>
                    </a:lnTo>
                    <a:cubicBezTo>
                      <a:pt x="43305" y="993"/>
                      <a:pt x="43305" y="199"/>
                      <a:pt x="41322" y="199"/>
                    </a:cubicBezTo>
                    <a:cubicBezTo>
                      <a:pt x="40132" y="199"/>
                      <a:pt x="39736" y="199"/>
                      <a:pt x="38744" y="1588"/>
                    </a:cubicBezTo>
                    <a:lnTo>
                      <a:pt x="78" y="60921"/>
                    </a:lnTo>
                    <a:lnTo>
                      <a:pt x="78" y="64890"/>
                    </a:lnTo>
                    <a:close/>
                    <a:moveTo>
                      <a:pt x="34382" y="60921"/>
                    </a:moveTo>
                    <a:lnTo>
                      <a:pt x="3647" y="60921"/>
                    </a:lnTo>
                    <a:lnTo>
                      <a:pt x="34382" y="13891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FAC1DCD-99D6-F87C-9224-8443322EB49D}"/>
                  </a:ext>
                </a:extLst>
              </p:cNvPr>
              <p:cNvSpPr/>
              <p:nvPr/>
            </p:nvSpPr>
            <p:spPr>
              <a:xfrm>
                <a:off x="13382548" y="3737401"/>
                <a:ext cx="53142" cy="86915"/>
              </a:xfrm>
              <a:custGeom>
                <a:avLst/>
                <a:gdLst>
                  <a:gd name="connsiteX0" fmla="*/ 53225 w 53142"/>
                  <a:gd name="connsiteY0" fmla="*/ 43855 h 86915"/>
                  <a:gd name="connsiteX1" fmla="*/ 48267 w 53142"/>
                  <a:gd name="connsiteY1" fmla="*/ 14288 h 86915"/>
                  <a:gd name="connsiteX2" fmla="*/ 26654 w 53142"/>
                  <a:gd name="connsiteY2" fmla="*/ 199 h 86915"/>
                  <a:gd name="connsiteX3" fmla="*/ 4643 w 53142"/>
                  <a:gd name="connsiteY3" fmla="*/ 15280 h 86915"/>
                  <a:gd name="connsiteX4" fmla="*/ 83 w 53142"/>
                  <a:gd name="connsiteY4" fmla="*/ 43855 h 86915"/>
                  <a:gd name="connsiteX5" fmla="*/ 5833 w 53142"/>
                  <a:gd name="connsiteY5" fmla="*/ 74415 h 86915"/>
                  <a:gd name="connsiteX6" fmla="*/ 26654 w 53142"/>
                  <a:gd name="connsiteY6" fmla="*/ 87115 h 86915"/>
                  <a:gd name="connsiteX7" fmla="*/ 48466 w 53142"/>
                  <a:gd name="connsiteY7" fmla="*/ 72430 h 86915"/>
                  <a:gd name="connsiteX8" fmla="*/ 53225 w 53142"/>
                  <a:gd name="connsiteY8" fmla="*/ 43855 h 86915"/>
                  <a:gd name="connsiteX9" fmla="*/ 26654 w 53142"/>
                  <a:gd name="connsiteY9" fmla="*/ 84336 h 86915"/>
                  <a:gd name="connsiteX10" fmla="*/ 11980 w 53142"/>
                  <a:gd name="connsiteY10" fmla="*/ 69057 h 86915"/>
                  <a:gd name="connsiteX11" fmla="*/ 10592 w 53142"/>
                  <a:gd name="connsiteY11" fmla="*/ 42466 h 86915"/>
                  <a:gd name="connsiteX12" fmla="*/ 11583 w 53142"/>
                  <a:gd name="connsiteY12" fmla="*/ 19050 h 86915"/>
                  <a:gd name="connsiteX13" fmla="*/ 26654 w 53142"/>
                  <a:gd name="connsiteY13" fmla="*/ 2977 h 86915"/>
                  <a:gd name="connsiteX14" fmla="*/ 41525 w 53142"/>
                  <a:gd name="connsiteY14" fmla="*/ 17661 h 86915"/>
                  <a:gd name="connsiteX15" fmla="*/ 42715 w 53142"/>
                  <a:gd name="connsiteY15" fmla="*/ 42466 h 86915"/>
                  <a:gd name="connsiteX16" fmla="*/ 41327 w 53142"/>
                  <a:gd name="connsiteY16" fmla="*/ 68461 h 86915"/>
                  <a:gd name="connsiteX17" fmla="*/ 26654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55"/>
                    </a:moveTo>
                    <a:cubicBezTo>
                      <a:pt x="53225" y="33735"/>
                      <a:pt x="52630" y="23615"/>
                      <a:pt x="48267" y="14288"/>
                    </a:cubicBezTo>
                    <a:cubicBezTo>
                      <a:pt x="42319" y="2183"/>
                      <a:pt x="32007" y="199"/>
                      <a:pt x="26654" y="199"/>
                    </a:cubicBezTo>
                    <a:cubicBezTo>
                      <a:pt x="19119" y="199"/>
                      <a:pt x="9997" y="3374"/>
                      <a:pt x="4643" y="15280"/>
                    </a:cubicBezTo>
                    <a:cubicBezTo>
                      <a:pt x="677" y="24011"/>
                      <a:pt x="83" y="33735"/>
                      <a:pt x="83" y="43855"/>
                    </a:cubicBezTo>
                    <a:cubicBezTo>
                      <a:pt x="83" y="53380"/>
                      <a:pt x="479" y="64691"/>
                      <a:pt x="5833" y="74415"/>
                    </a:cubicBezTo>
                    <a:cubicBezTo>
                      <a:pt x="11187" y="84535"/>
                      <a:pt x="20308" y="87115"/>
                      <a:pt x="26654" y="87115"/>
                    </a:cubicBezTo>
                    <a:cubicBezTo>
                      <a:pt x="33396" y="87115"/>
                      <a:pt x="42914" y="84535"/>
                      <a:pt x="48466" y="72430"/>
                    </a:cubicBezTo>
                    <a:cubicBezTo>
                      <a:pt x="52630" y="63699"/>
                      <a:pt x="53225" y="53777"/>
                      <a:pt x="53225" y="43855"/>
                    </a:cubicBezTo>
                    <a:close/>
                    <a:moveTo>
                      <a:pt x="26654" y="84336"/>
                    </a:moveTo>
                    <a:cubicBezTo>
                      <a:pt x="21696" y="84336"/>
                      <a:pt x="14161" y="81161"/>
                      <a:pt x="11980" y="69057"/>
                    </a:cubicBezTo>
                    <a:cubicBezTo>
                      <a:pt x="10592" y="61516"/>
                      <a:pt x="10592" y="49808"/>
                      <a:pt x="10592" y="42466"/>
                    </a:cubicBezTo>
                    <a:cubicBezTo>
                      <a:pt x="10592" y="34330"/>
                      <a:pt x="10592" y="25996"/>
                      <a:pt x="11583" y="19050"/>
                    </a:cubicBezTo>
                    <a:cubicBezTo>
                      <a:pt x="13963" y="4168"/>
                      <a:pt x="23481" y="2977"/>
                      <a:pt x="26654" y="2977"/>
                    </a:cubicBezTo>
                    <a:cubicBezTo>
                      <a:pt x="30818" y="2977"/>
                      <a:pt x="39146" y="5160"/>
                      <a:pt x="41525" y="17661"/>
                    </a:cubicBezTo>
                    <a:cubicBezTo>
                      <a:pt x="42715" y="24805"/>
                      <a:pt x="42715" y="34330"/>
                      <a:pt x="42715" y="42466"/>
                    </a:cubicBezTo>
                    <a:cubicBezTo>
                      <a:pt x="42715" y="51793"/>
                      <a:pt x="42715" y="60524"/>
                      <a:pt x="41327" y="68461"/>
                    </a:cubicBezTo>
                    <a:cubicBezTo>
                      <a:pt x="39543" y="80566"/>
                      <a:pt x="32206" y="84336"/>
                      <a:pt x="26654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53F20F-ACF5-762B-AA48-473FE49B9C9F}"/>
                  </a:ext>
                </a:extLst>
              </p:cNvPr>
              <p:cNvSpPr/>
              <p:nvPr/>
            </p:nvSpPr>
            <p:spPr>
              <a:xfrm>
                <a:off x="13445742" y="3737401"/>
                <a:ext cx="53142" cy="86915"/>
              </a:xfrm>
              <a:custGeom>
                <a:avLst/>
                <a:gdLst>
                  <a:gd name="connsiteX0" fmla="*/ 53230 w 53142"/>
                  <a:gd name="connsiteY0" fmla="*/ 43855 h 86915"/>
                  <a:gd name="connsiteX1" fmla="*/ 48272 w 53142"/>
                  <a:gd name="connsiteY1" fmla="*/ 14288 h 86915"/>
                  <a:gd name="connsiteX2" fmla="*/ 26659 w 53142"/>
                  <a:gd name="connsiteY2" fmla="*/ 199 h 86915"/>
                  <a:gd name="connsiteX3" fmla="*/ 4648 w 53142"/>
                  <a:gd name="connsiteY3" fmla="*/ 15280 h 86915"/>
                  <a:gd name="connsiteX4" fmla="*/ 88 w 53142"/>
                  <a:gd name="connsiteY4" fmla="*/ 43855 h 86915"/>
                  <a:gd name="connsiteX5" fmla="*/ 5838 w 53142"/>
                  <a:gd name="connsiteY5" fmla="*/ 74415 h 86915"/>
                  <a:gd name="connsiteX6" fmla="*/ 26659 w 53142"/>
                  <a:gd name="connsiteY6" fmla="*/ 87115 h 86915"/>
                  <a:gd name="connsiteX7" fmla="*/ 48471 w 53142"/>
                  <a:gd name="connsiteY7" fmla="*/ 72430 h 86915"/>
                  <a:gd name="connsiteX8" fmla="*/ 53230 w 53142"/>
                  <a:gd name="connsiteY8" fmla="*/ 43855 h 86915"/>
                  <a:gd name="connsiteX9" fmla="*/ 26659 w 53142"/>
                  <a:gd name="connsiteY9" fmla="*/ 84336 h 86915"/>
                  <a:gd name="connsiteX10" fmla="*/ 11985 w 53142"/>
                  <a:gd name="connsiteY10" fmla="*/ 69057 h 86915"/>
                  <a:gd name="connsiteX11" fmla="*/ 10597 w 53142"/>
                  <a:gd name="connsiteY11" fmla="*/ 42466 h 86915"/>
                  <a:gd name="connsiteX12" fmla="*/ 11588 w 53142"/>
                  <a:gd name="connsiteY12" fmla="*/ 19050 h 86915"/>
                  <a:gd name="connsiteX13" fmla="*/ 26659 w 53142"/>
                  <a:gd name="connsiteY13" fmla="*/ 2977 h 86915"/>
                  <a:gd name="connsiteX14" fmla="*/ 41530 w 53142"/>
                  <a:gd name="connsiteY14" fmla="*/ 17661 h 86915"/>
                  <a:gd name="connsiteX15" fmla="*/ 42720 w 53142"/>
                  <a:gd name="connsiteY15" fmla="*/ 42466 h 86915"/>
                  <a:gd name="connsiteX16" fmla="*/ 41332 w 53142"/>
                  <a:gd name="connsiteY16" fmla="*/ 68461 h 86915"/>
                  <a:gd name="connsiteX17" fmla="*/ 26659 w 53142"/>
                  <a:gd name="connsiteY17" fmla="*/ 8433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55"/>
                    </a:moveTo>
                    <a:cubicBezTo>
                      <a:pt x="53230" y="33735"/>
                      <a:pt x="52635" y="23615"/>
                      <a:pt x="48272" y="14288"/>
                    </a:cubicBezTo>
                    <a:cubicBezTo>
                      <a:pt x="42324" y="2183"/>
                      <a:pt x="32012" y="199"/>
                      <a:pt x="26659" y="199"/>
                    </a:cubicBezTo>
                    <a:cubicBezTo>
                      <a:pt x="19124" y="199"/>
                      <a:pt x="10002" y="3374"/>
                      <a:pt x="4648" y="15280"/>
                    </a:cubicBezTo>
                    <a:cubicBezTo>
                      <a:pt x="682" y="24011"/>
                      <a:pt x="88" y="33735"/>
                      <a:pt x="88" y="43855"/>
                    </a:cubicBezTo>
                    <a:cubicBezTo>
                      <a:pt x="88" y="53380"/>
                      <a:pt x="484" y="64691"/>
                      <a:pt x="5838" y="74415"/>
                    </a:cubicBezTo>
                    <a:cubicBezTo>
                      <a:pt x="11192" y="84535"/>
                      <a:pt x="20313" y="87115"/>
                      <a:pt x="26659" y="87115"/>
                    </a:cubicBezTo>
                    <a:cubicBezTo>
                      <a:pt x="33401" y="87115"/>
                      <a:pt x="42919" y="84535"/>
                      <a:pt x="48471" y="72430"/>
                    </a:cubicBezTo>
                    <a:cubicBezTo>
                      <a:pt x="52635" y="63699"/>
                      <a:pt x="53230" y="53777"/>
                      <a:pt x="53230" y="43855"/>
                    </a:cubicBezTo>
                    <a:close/>
                    <a:moveTo>
                      <a:pt x="26659" y="84336"/>
                    </a:moveTo>
                    <a:cubicBezTo>
                      <a:pt x="21701" y="84336"/>
                      <a:pt x="14166" y="81161"/>
                      <a:pt x="11985" y="69057"/>
                    </a:cubicBezTo>
                    <a:cubicBezTo>
                      <a:pt x="10597" y="61516"/>
                      <a:pt x="10597" y="49808"/>
                      <a:pt x="10597" y="42466"/>
                    </a:cubicBezTo>
                    <a:cubicBezTo>
                      <a:pt x="10597" y="34330"/>
                      <a:pt x="10597" y="25996"/>
                      <a:pt x="11588" y="19050"/>
                    </a:cubicBezTo>
                    <a:cubicBezTo>
                      <a:pt x="13968" y="4168"/>
                      <a:pt x="23486" y="2977"/>
                      <a:pt x="26659" y="2977"/>
                    </a:cubicBezTo>
                    <a:cubicBezTo>
                      <a:pt x="30823" y="2977"/>
                      <a:pt x="39151" y="5160"/>
                      <a:pt x="41530" y="17661"/>
                    </a:cubicBezTo>
                    <a:cubicBezTo>
                      <a:pt x="42720" y="24805"/>
                      <a:pt x="42720" y="34330"/>
                      <a:pt x="42720" y="42466"/>
                    </a:cubicBezTo>
                    <a:cubicBezTo>
                      <a:pt x="42720" y="51793"/>
                      <a:pt x="42720" y="60524"/>
                      <a:pt x="41332" y="68461"/>
                    </a:cubicBezTo>
                    <a:cubicBezTo>
                      <a:pt x="39548" y="80566"/>
                      <a:pt x="32211" y="84336"/>
                      <a:pt x="26659" y="8433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907C505E-5DC0-A35A-B77A-E852C2F86FB0}"/>
                </a:ext>
              </a:extLst>
            </p:cNvPr>
            <p:cNvGrpSpPr/>
            <p:nvPr/>
          </p:nvGrpSpPr>
          <p:grpSpPr>
            <a:xfrm>
              <a:off x="1973935" y="3958408"/>
              <a:ext cx="292239" cy="141793"/>
              <a:chOff x="13319750" y="3359934"/>
              <a:chExt cx="179134" cy="86915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9A41DC-7DE6-58A6-A3EB-68481D92ABF1}"/>
                  </a:ext>
                </a:extLst>
              </p:cNvPr>
              <p:cNvSpPr/>
              <p:nvPr/>
            </p:nvSpPr>
            <p:spPr>
              <a:xfrm>
                <a:off x="13319750" y="3359934"/>
                <a:ext cx="52348" cy="86915"/>
              </a:xfrm>
              <a:custGeom>
                <a:avLst/>
                <a:gdLst>
                  <a:gd name="connsiteX0" fmla="*/ 11380 w 52348"/>
                  <a:gd name="connsiteY0" fmla="*/ 42833 h 86915"/>
                  <a:gd name="connsiteX1" fmla="*/ 11380 w 52348"/>
                  <a:gd name="connsiteY1" fmla="*/ 39857 h 86915"/>
                  <a:gd name="connsiteX2" fmla="*/ 33589 w 52348"/>
                  <a:gd name="connsiteY2" fmla="*/ 3344 h 86915"/>
                  <a:gd name="connsiteX3" fmla="*/ 44693 w 52348"/>
                  <a:gd name="connsiteY3" fmla="*/ 8305 h 86915"/>
                  <a:gd name="connsiteX4" fmla="*/ 37753 w 52348"/>
                  <a:gd name="connsiteY4" fmla="*/ 14060 h 86915"/>
                  <a:gd name="connsiteX5" fmla="*/ 43503 w 52348"/>
                  <a:gd name="connsiteY5" fmla="*/ 19815 h 86915"/>
                  <a:gd name="connsiteX6" fmla="*/ 49254 w 52348"/>
                  <a:gd name="connsiteY6" fmla="*/ 13861 h 86915"/>
                  <a:gd name="connsiteX7" fmla="*/ 33192 w 52348"/>
                  <a:gd name="connsiteY7" fmla="*/ 169 h 86915"/>
                  <a:gd name="connsiteX8" fmla="*/ 78 w 52348"/>
                  <a:gd name="connsiteY8" fmla="*/ 44421 h 86915"/>
                  <a:gd name="connsiteX9" fmla="*/ 26450 w 52348"/>
                  <a:gd name="connsiteY9" fmla="*/ 87085 h 86915"/>
                  <a:gd name="connsiteX10" fmla="*/ 52427 w 52348"/>
                  <a:gd name="connsiteY10" fmla="*/ 58510 h 86915"/>
                  <a:gd name="connsiteX11" fmla="*/ 27244 w 52348"/>
                  <a:gd name="connsiteY11" fmla="*/ 30332 h 86915"/>
                  <a:gd name="connsiteX12" fmla="*/ 11380 w 52348"/>
                  <a:gd name="connsiteY12" fmla="*/ 42833 h 86915"/>
                  <a:gd name="connsiteX13" fmla="*/ 26450 w 52348"/>
                  <a:gd name="connsiteY13" fmla="*/ 83513 h 86915"/>
                  <a:gd name="connsiteX14" fmla="*/ 13958 w 52348"/>
                  <a:gd name="connsiteY14" fmla="*/ 73988 h 86915"/>
                  <a:gd name="connsiteX15" fmla="*/ 11578 w 52348"/>
                  <a:gd name="connsiteY15" fmla="*/ 55732 h 86915"/>
                  <a:gd name="connsiteX16" fmla="*/ 27045 w 52348"/>
                  <a:gd name="connsiteY16" fmla="*/ 33308 h 86915"/>
                  <a:gd name="connsiteX17" fmla="*/ 38744 w 52348"/>
                  <a:gd name="connsiteY17" fmla="*/ 41047 h 86915"/>
                  <a:gd name="connsiteX18" fmla="*/ 41124 w 52348"/>
                  <a:gd name="connsiteY18" fmla="*/ 58311 h 86915"/>
                  <a:gd name="connsiteX19" fmla="*/ 38943 w 52348"/>
                  <a:gd name="connsiteY19" fmla="*/ 75377 h 86915"/>
                  <a:gd name="connsiteX20" fmla="*/ 26450 w 52348"/>
                  <a:gd name="connsiteY20" fmla="*/ 83513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48" h="86915">
                    <a:moveTo>
                      <a:pt x="11380" y="42833"/>
                    </a:moveTo>
                    <a:lnTo>
                      <a:pt x="11380" y="39857"/>
                    </a:lnTo>
                    <a:cubicBezTo>
                      <a:pt x="11380" y="7908"/>
                      <a:pt x="27045" y="3344"/>
                      <a:pt x="33589" y="3344"/>
                    </a:cubicBezTo>
                    <a:cubicBezTo>
                      <a:pt x="36563" y="3344"/>
                      <a:pt x="41917" y="4138"/>
                      <a:pt x="44693" y="8305"/>
                    </a:cubicBezTo>
                    <a:cubicBezTo>
                      <a:pt x="42710" y="8305"/>
                      <a:pt x="37753" y="8305"/>
                      <a:pt x="37753" y="14060"/>
                    </a:cubicBezTo>
                    <a:cubicBezTo>
                      <a:pt x="37753" y="18029"/>
                      <a:pt x="40727" y="19815"/>
                      <a:pt x="43503" y="19815"/>
                    </a:cubicBezTo>
                    <a:cubicBezTo>
                      <a:pt x="45486" y="19815"/>
                      <a:pt x="49254" y="18624"/>
                      <a:pt x="49254" y="13861"/>
                    </a:cubicBezTo>
                    <a:cubicBezTo>
                      <a:pt x="49254" y="6122"/>
                      <a:pt x="43702" y="169"/>
                      <a:pt x="33192" y="169"/>
                    </a:cubicBezTo>
                    <a:cubicBezTo>
                      <a:pt x="17131" y="169"/>
                      <a:pt x="78" y="16441"/>
                      <a:pt x="78" y="44421"/>
                    </a:cubicBezTo>
                    <a:cubicBezTo>
                      <a:pt x="78" y="78155"/>
                      <a:pt x="14751" y="87085"/>
                      <a:pt x="26450" y="87085"/>
                    </a:cubicBezTo>
                    <a:cubicBezTo>
                      <a:pt x="40529" y="87085"/>
                      <a:pt x="52427" y="75179"/>
                      <a:pt x="52427" y="58510"/>
                    </a:cubicBezTo>
                    <a:cubicBezTo>
                      <a:pt x="52427" y="42436"/>
                      <a:pt x="41124" y="30332"/>
                      <a:pt x="27244" y="30332"/>
                    </a:cubicBezTo>
                    <a:cubicBezTo>
                      <a:pt x="18519" y="30332"/>
                      <a:pt x="13958" y="36682"/>
                      <a:pt x="11380" y="42833"/>
                    </a:cubicBezTo>
                    <a:close/>
                    <a:moveTo>
                      <a:pt x="26450" y="83513"/>
                    </a:moveTo>
                    <a:cubicBezTo>
                      <a:pt x="18519" y="83513"/>
                      <a:pt x="14751" y="75972"/>
                      <a:pt x="13958" y="73988"/>
                    </a:cubicBezTo>
                    <a:cubicBezTo>
                      <a:pt x="11578" y="68035"/>
                      <a:pt x="11578" y="58113"/>
                      <a:pt x="11578" y="55732"/>
                    </a:cubicBezTo>
                    <a:cubicBezTo>
                      <a:pt x="11578" y="45810"/>
                      <a:pt x="15743" y="33308"/>
                      <a:pt x="27045" y="33308"/>
                    </a:cubicBezTo>
                    <a:cubicBezTo>
                      <a:pt x="29028" y="33308"/>
                      <a:pt x="34977" y="33308"/>
                      <a:pt x="38744" y="41047"/>
                    </a:cubicBezTo>
                    <a:cubicBezTo>
                      <a:pt x="41124" y="45810"/>
                      <a:pt x="41124" y="52160"/>
                      <a:pt x="41124" y="58311"/>
                    </a:cubicBezTo>
                    <a:cubicBezTo>
                      <a:pt x="41124" y="64463"/>
                      <a:pt x="41124" y="70813"/>
                      <a:pt x="38943" y="75377"/>
                    </a:cubicBezTo>
                    <a:cubicBezTo>
                      <a:pt x="35175" y="82918"/>
                      <a:pt x="29425" y="83513"/>
                      <a:pt x="26450" y="8351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77F7D7F-0089-67D9-52F5-EE88764B95A7}"/>
                  </a:ext>
                </a:extLst>
              </p:cNvPr>
              <p:cNvSpPr/>
              <p:nvPr/>
            </p:nvSpPr>
            <p:spPr>
              <a:xfrm>
                <a:off x="13382548" y="3359934"/>
                <a:ext cx="53142" cy="86915"/>
              </a:xfrm>
              <a:custGeom>
                <a:avLst/>
                <a:gdLst>
                  <a:gd name="connsiteX0" fmla="*/ 53225 w 53142"/>
                  <a:gd name="connsiteY0" fmla="*/ 43825 h 86915"/>
                  <a:gd name="connsiteX1" fmla="*/ 48267 w 53142"/>
                  <a:gd name="connsiteY1" fmla="*/ 14258 h 86915"/>
                  <a:gd name="connsiteX2" fmla="*/ 26654 w 53142"/>
                  <a:gd name="connsiteY2" fmla="*/ 169 h 86915"/>
                  <a:gd name="connsiteX3" fmla="*/ 4643 w 53142"/>
                  <a:gd name="connsiteY3" fmla="*/ 15250 h 86915"/>
                  <a:gd name="connsiteX4" fmla="*/ 83 w 53142"/>
                  <a:gd name="connsiteY4" fmla="*/ 43825 h 86915"/>
                  <a:gd name="connsiteX5" fmla="*/ 5833 w 53142"/>
                  <a:gd name="connsiteY5" fmla="*/ 74385 h 86915"/>
                  <a:gd name="connsiteX6" fmla="*/ 26654 w 53142"/>
                  <a:gd name="connsiteY6" fmla="*/ 87085 h 86915"/>
                  <a:gd name="connsiteX7" fmla="*/ 48466 w 53142"/>
                  <a:gd name="connsiteY7" fmla="*/ 72400 h 86915"/>
                  <a:gd name="connsiteX8" fmla="*/ 53225 w 53142"/>
                  <a:gd name="connsiteY8" fmla="*/ 43825 h 86915"/>
                  <a:gd name="connsiteX9" fmla="*/ 26654 w 53142"/>
                  <a:gd name="connsiteY9" fmla="*/ 84307 h 86915"/>
                  <a:gd name="connsiteX10" fmla="*/ 11980 w 53142"/>
                  <a:gd name="connsiteY10" fmla="*/ 69027 h 86915"/>
                  <a:gd name="connsiteX11" fmla="*/ 10592 w 53142"/>
                  <a:gd name="connsiteY11" fmla="*/ 42436 h 86915"/>
                  <a:gd name="connsiteX12" fmla="*/ 11583 w 53142"/>
                  <a:gd name="connsiteY12" fmla="*/ 19021 h 86915"/>
                  <a:gd name="connsiteX13" fmla="*/ 26654 w 53142"/>
                  <a:gd name="connsiteY13" fmla="*/ 2947 h 86915"/>
                  <a:gd name="connsiteX14" fmla="*/ 41525 w 53142"/>
                  <a:gd name="connsiteY14" fmla="*/ 17632 h 86915"/>
                  <a:gd name="connsiteX15" fmla="*/ 42715 w 53142"/>
                  <a:gd name="connsiteY15" fmla="*/ 42436 h 86915"/>
                  <a:gd name="connsiteX16" fmla="*/ 41327 w 53142"/>
                  <a:gd name="connsiteY16" fmla="*/ 68432 h 86915"/>
                  <a:gd name="connsiteX17" fmla="*/ 26654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825"/>
                    </a:moveTo>
                    <a:cubicBezTo>
                      <a:pt x="53225" y="33705"/>
                      <a:pt x="52630" y="23585"/>
                      <a:pt x="48267" y="14258"/>
                    </a:cubicBezTo>
                    <a:cubicBezTo>
                      <a:pt x="42319" y="2154"/>
                      <a:pt x="32007" y="169"/>
                      <a:pt x="26654" y="169"/>
                    </a:cubicBezTo>
                    <a:cubicBezTo>
                      <a:pt x="19119" y="169"/>
                      <a:pt x="9997" y="3344"/>
                      <a:pt x="4643" y="15250"/>
                    </a:cubicBezTo>
                    <a:cubicBezTo>
                      <a:pt x="677" y="23982"/>
                      <a:pt x="83" y="33705"/>
                      <a:pt x="83" y="43825"/>
                    </a:cubicBezTo>
                    <a:cubicBezTo>
                      <a:pt x="83" y="53350"/>
                      <a:pt x="479" y="64661"/>
                      <a:pt x="5833" y="74385"/>
                    </a:cubicBezTo>
                    <a:cubicBezTo>
                      <a:pt x="11187" y="84505"/>
                      <a:pt x="20308" y="87085"/>
                      <a:pt x="26654" y="87085"/>
                    </a:cubicBezTo>
                    <a:cubicBezTo>
                      <a:pt x="33396" y="87085"/>
                      <a:pt x="42914" y="84505"/>
                      <a:pt x="48466" y="72400"/>
                    </a:cubicBezTo>
                    <a:cubicBezTo>
                      <a:pt x="52630" y="63669"/>
                      <a:pt x="53225" y="53747"/>
                      <a:pt x="53225" y="43825"/>
                    </a:cubicBezTo>
                    <a:close/>
                    <a:moveTo>
                      <a:pt x="26654" y="84307"/>
                    </a:moveTo>
                    <a:cubicBezTo>
                      <a:pt x="21696" y="84307"/>
                      <a:pt x="14161" y="81132"/>
                      <a:pt x="11980" y="69027"/>
                    </a:cubicBezTo>
                    <a:cubicBezTo>
                      <a:pt x="10592" y="61486"/>
                      <a:pt x="10592" y="49779"/>
                      <a:pt x="10592" y="42436"/>
                    </a:cubicBezTo>
                    <a:cubicBezTo>
                      <a:pt x="10592" y="34300"/>
                      <a:pt x="10592" y="25966"/>
                      <a:pt x="11583" y="19021"/>
                    </a:cubicBezTo>
                    <a:cubicBezTo>
                      <a:pt x="13963" y="4138"/>
                      <a:pt x="23481" y="2947"/>
                      <a:pt x="26654" y="2947"/>
                    </a:cubicBezTo>
                    <a:cubicBezTo>
                      <a:pt x="30818" y="2947"/>
                      <a:pt x="39146" y="5130"/>
                      <a:pt x="41525" y="17632"/>
                    </a:cubicBezTo>
                    <a:cubicBezTo>
                      <a:pt x="42715" y="24775"/>
                      <a:pt x="42715" y="34300"/>
                      <a:pt x="42715" y="42436"/>
                    </a:cubicBezTo>
                    <a:cubicBezTo>
                      <a:pt x="42715" y="51763"/>
                      <a:pt x="42715" y="60494"/>
                      <a:pt x="41327" y="68432"/>
                    </a:cubicBezTo>
                    <a:cubicBezTo>
                      <a:pt x="39543" y="80536"/>
                      <a:pt x="32206" y="84307"/>
                      <a:pt x="26654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914F3ED-C19A-EFF9-0505-01E64D49D08E}"/>
                  </a:ext>
                </a:extLst>
              </p:cNvPr>
              <p:cNvSpPr/>
              <p:nvPr/>
            </p:nvSpPr>
            <p:spPr>
              <a:xfrm>
                <a:off x="13445742" y="3359934"/>
                <a:ext cx="53142" cy="86915"/>
              </a:xfrm>
              <a:custGeom>
                <a:avLst/>
                <a:gdLst>
                  <a:gd name="connsiteX0" fmla="*/ 53230 w 53142"/>
                  <a:gd name="connsiteY0" fmla="*/ 43825 h 86915"/>
                  <a:gd name="connsiteX1" fmla="*/ 48272 w 53142"/>
                  <a:gd name="connsiteY1" fmla="*/ 14258 h 86915"/>
                  <a:gd name="connsiteX2" fmla="*/ 26659 w 53142"/>
                  <a:gd name="connsiteY2" fmla="*/ 169 h 86915"/>
                  <a:gd name="connsiteX3" fmla="*/ 4648 w 53142"/>
                  <a:gd name="connsiteY3" fmla="*/ 15250 h 86915"/>
                  <a:gd name="connsiteX4" fmla="*/ 88 w 53142"/>
                  <a:gd name="connsiteY4" fmla="*/ 43825 h 86915"/>
                  <a:gd name="connsiteX5" fmla="*/ 5838 w 53142"/>
                  <a:gd name="connsiteY5" fmla="*/ 74385 h 86915"/>
                  <a:gd name="connsiteX6" fmla="*/ 26659 w 53142"/>
                  <a:gd name="connsiteY6" fmla="*/ 87085 h 86915"/>
                  <a:gd name="connsiteX7" fmla="*/ 48471 w 53142"/>
                  <a:gd name="connsiteY7" fmla="*/ 72400 h 86915"/>
                  <a:gd name="connsiteX8" fmla="*/ 53230 w 53142"/>
                  <a:gd name="connsiteY8" fmla="*/ 43825 h 86915"/>
                  <a:gd name="connsiteX9" fmla="*/ 26659 w 53142"/>
                  <a:gd name="connsiteY9" fmla="*/ 84307 h 86915"/>
                  <a:gd name="connsiteX10" fmla="*/ 11985 w 53142"/>
                  <a:gd name="connsiteY10" fmla="*/ 69027 h 86915"/>
                  <a:gd name="connsiteX11" fmla="*/ 10597 w 53142"/>
                  <a:gd name="connsiteY11" fmla="*/ 42436 h 86915"/>
                  <a:gd name="connsiteX12" fmla="*/ 11588 w 53142"/>
                  <a:gd name="connsiteY12" fmla="*/ 19021 h 86915"/>
                  <a:gd name="connsiteX13" fmla="*/ 26659 w 53142"/>
                  <a:gd name="connsiteY13" fmla="*/ 2947 h 86915"/>
                  <a:gd name="connsiteX14" fmla="*/ 41530 w 53142"/>
                  <a:gd name="connsiteY14" fmla="*/ 17632 h 86915"/>
                  <a:gd name="connsiteX15" fmla="*/ 42720 w 53142"/>
                  <a:gd name="connsiteY15" fmla="*/ 42436 h 86915"/>
                  <a:gd name="connsiteX16" fmla="*/ 41332 w 53142"/>
                  <a:gd name="connsiteY16" fmla="*/ 68432 h 86915"/>
                  <a:gd name="connsiteX17" fmla="*/ 26659 w 53142"/>
                  <a:gd name="connsiteY17" fmla="*/ 8430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825"/>
                    </a:moveTo>
                    <a:cubicBezTo>
                      <a:pt x="53230" y="33705"/>
                      <a:pt x="52635" y="23585"/>
                      <a:pt x="48272" y="14258"/>
                    </a:cubicBezTo>
                    <a:cubicBezTo>
                      <a:pt x="42324" y="2154"/>
                      <a:pt x="32012" y="169"/>
                      <a:pt x="26659" y="169"/>
                    </a:cubicBezTo>
                    <a:cubicBezTo>
                      <a:pt x="19124" y="169"/>
                      <a:pt x="10002" y="3344"/>
                      <a:pt x="4648" y="15250"/>
                    </a:cubicBezTo>
                    <a:cubicBezTo>
                      <a:pt x="682" y="23982"/>
                      <a:pt x="88" y="33705"/>
                      <a:pt x="88" y="43825"/>
                    </a:cubicBezTo>
                    <a:cubicBezTo>
                      <a:pt x="88" y="53350"/>
                      <a:pt x="484" y="64661"/>
                      <a:pt x="5838" y="74385"/>
                    </a:cubicBezTo>
                    <a:cubicBezTo>
                      <a:pt x="11192" y="84505"/>
                      <a:pt x="20313" y="87085"/>
                      <a:pt x="26659" y="87085"/>
                    </a:cubicBezTo>
                    <a:cubicBezTo>
                      <a:pt x="33401" y="87085"/>
                      <a:pt x="42919" y="84505"/>
                      <a:pt x="48471" y="72400"/>
                    </a:cubicBezTo>
                    <a:cubicBezTo>
                      <a:pt x="52635" y="63669"/>
                      <a:pt x="53230" y="53747"/>
                      <a:pt x="53230" y="43825"/>
                    </a:cubicBezTo>
                    <a:close/>
                    <a:moveTo>
                      <a:pt x="26659" y="84307"/>
                    </a:moveTo>
                    <a:cubicBezTo>
                      <a:pt x="21701" y="84307"/>
                      <a:pt x="14166" y="81132"/>
                      <a:pt x="11985" y="69027"/>
                    </a:cubicBezTo>
                    <a:cubicBezTo>
                      <a:pt x="10597" y="61486"/>
                      <a:pt x="10597" y="49779"/>
                      <a:pt x="10597" y="42436"/>
                    </a:cubicBezTo>
                    <a:cubicBezTo>
                      <a:pt x="10597" y="34300"/>
                      <a:pt x="10597" y="25966"/>
                      <a:pt x="11588" y="19021"/>
                    </a:cubicBezTo>
                    <a:cubicBezTo>
                      <a:pt x="13968" y="4138"/>
                      <a:pt x="23486" y="2947"/>
                      <a:pt x="26659" y="2947"/>
                    </a:cubicBezTo>
                    <a:cubicBezTo>
                      <a:pt x="30823" y="2947"/>
                      <a:pt x="39151" y="5130"/>
                      <a:pt x="41530" y="17632"/>
                    </a:cubicBezTo>
                    <a:cubicBezTo>
                      <a:pt x="42720" y="24775"/>
                      <a:pt x="42720" y="34300"/>
                      <a:pt x="42720" y="42436"/>
                    </a:cubicBezTo>
                    <a:cubicBezTo>
                      <a:pt x="42720" y="51763"/>
                      <a:pt x="42720" y="60494"/>
                      <a:pt x="41332" y="68432"/>
                    </a:cubicBezTo>
                    <a:cubicBezTo>
                      <a:pt x="39548" y="80536"/>
                      <a:pt x="32211" y="84307"/>
                      <a:pt x="26659" y="8430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87B04B89-BCF9-B5C4-D0CC-2C077785111D}"/>
                </a:ext>
              </a:extLst>
            </p:cNvPr>
            <p:cNvGrpSpPr/>
            <p:nvPr/>
          </p:nvGrpSpPr>
          <p:grpSpPr>
            <a:xfrm>
              <a:off x="1973935" y="3342610"/>
              <a:ext cx="292239" cy="141793"/>
              <a:chOff x="13319750" y="2982468"/>
              <a:chExt cx="179134" cy="86915"/>
            </a:xfrm>
            <a:solidFill>
              <a:schemeClr val="tx1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227085E-8185-BFFA-FDEF-32FD0687205D}"/>
                  </a:ext>
                </a:extLst>
              </p:cNvPr>
              <p:cNvSpPr/>
              <p:nvPr/>
            </p:nvSpPr>
            <p:spPr>
              <a:xfrm>
                <a:off x="13319750" y="2982468"/>
                <a:ext cx="52348" cy="86915"/>
              </a:xfrm>
              <a:custGeom>
                <a:avLst/>
                <a:gdLst>
                  <a:gd name="connsiteX0" fmla="*/ 15346 w 52348"/>
                  <a:gd name="connsiteY0" fmla="*/ 26532 h 86915"/>
                  <a:gd name="connsiteX1" fmla="*/ 9001 w 52348"/>
                  <a:gd name="connsiteY1" fmla="*/ 16213 h 86915"/>
                  <a:gd name="connsiteX2" fmla="*/ 26252 w 52348"/>
                  <a:gd name="connsiteY2" fmla="*/ 3314 h 86915"/>
                  <a:gd name="connsiteX3" fmla="*/ 43503 w 52348"/>
                  <a:gd name="connsiteY3" fmla="*/ 18991 h 86915"/>
                  <a:gd name="connsiteX4" fmla="*/ 31011 w 52348"/>
                  <a:gd name="connsiteY4" fmla="*/ 36652 h 86915"/>
                  <a:gd name="connsiteX5" fmla="*/ 33787 w 52348"/>
                  <a:gd name="connsiteY5" fmla="*/ 38438 h 86915"/>
                  <a:gd name="connsiteX6" fmla="*/ 49056 w 52348"/>
                  <a:gd name="connsiteY6" fmla="*/ 18991 h 86915"/>
                  <a:gd name="connsiteX7" fmla="*/ 26252 w 52348"/>
                  <a:gd name="connsiteY7" fmla="*/ 139 h 86915"/>
                  <a:gd name="connsiteX8" fmla="*/ 3449 w 52348"/>
                  <a:gd name="connsiteY8" fmla="*/ 21174 h 86915"/>
                  <a:gd name="connsiteX9" fmla="*/ 9001 w 52348"/>
                  <a:gd name="connsiteY9" fmla="*/ 35064 h 86915"/>
                  <a:gd name="connsiteX10" fmla="*/ 18122 w 52348"/>
                  <a:gd name="connsiteY10" fmla="*/ 42010 h 86915"/>
                  <a:gd name="connsiteX11" fmla="*/ 78 w 52348"/>
                  <a:gd name="connsiteY11" fmla="*/ 65227 h 86915"/>
                  <a:gd name="connsiteX12" fmla="*/ 26252 w 52348"/>
                  <a:gd name="connsiteY12" fmla="*/ 87055 h 86915"/>
                  <a:gd name="connsiteX13" fmla="*/ 52427 w 52348"/>
                  <a:gd name="connsiteY13" fmla="*/ 63044 h 86915"/>
                  <a:gd name="connsiteX14" fmla="*/ 46280 w 52348"/>
                  <a:gd name="connsiteY14" fmla="*/ 47566 h 86915"/>
                  <a:gd name="connsiteX15" fmla="*/ 33787 w 52348"/>
                  <a:gd name="connsiteY15" fmla="*/ 38438 h 86915"/>
                  <a:gd name="connsiteX16" fmla="*/ 21096 w 52348"/>
                  <a:gd name="connsiteY16" fmla="*/ 43796 h 86915"/>
                  <a:gd name="connsiteX17" fmla="*/ 36563 w 52348"/>
                  <a:gd name="connsiteY17" fmla="*/ 53718 h 86915"/>
                  <a:gd name="connsiteX18" fmla="*/ 46081 w 52348"/>
                  <a:gd name="connsiteY18" fmla="*/ 67608 h 86915"/>
                  <a:gd name="connsiteX19" fmla="*/ 26252 w 52348"/>
                  <a:gd name="connsiteY19" fmla="*/ 83483 h 86915"/>
                  <a:gd name="connsiteX20" fmla="*/ 6423 w 52348"/>
                  <a:gd name="connsiteY20" fmla="*/ 65227 h 86915"/>
                  <a:gd name="connsiteX21" fmla="*/ 21096 w 52348"/>
                  <a:gd name="connsiteY21" fmla="*/ 4379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348" h="86915">
                    <a:moveTo>
                      <a:pt x="15346" y="26532"/>
                    </a:moveTo>
                    <a:cubicBezTo>
                      <a:pt x="9596" y="22761"/>
                      <a:pt x="9001" y="18396"/>
                      <a:pt x="9001" y="16213"/>
                    </a:cubicBezTo>
                    <a:cubicBezTo>
                      <a:pt x="9001" y="8474"/>
                      <a:pt x="17131" y="3314"/>
                      <a:pt x="26252" y="3314"/>
                    </a:cubicBezTo>
                    <a:cubicBezTo>
                      <a:pt x="35373" y="3314"/>
                      <a:pt x="43503" y="9863"/>
                      <a:pt x="43503" y="18991"/>
                    </a:cubicBezTo>
                    <a:cubicBezTo>
                      <a:pt x="43503" y="26135"/>
                      <a:pt x="38546" y="32286"/>
                      <a:pt x="31011" y="36652"/>
                    </a:cubicBezTo>
                    <a:close/>
                    <a:moveTo>
                      <a:pt x="33787" y="38438"/>
                    </a:moveTo>
                    <a:cubicBezTo>
                      <a:pt x="42909" y="33874"/>
                      <a:pt x="49056" y="27325"/>
                      <a:pt x="49056" y="18991"/>
                    </a:cubicBezTo>
                    <a:cubicBezTo>
                      <a:pt x="49056" y="7283"/>
                      <a:pt x="37753" y="139"/>
                      <a:pt x="26252" y="139"/>
                    </a:cubicBezTo>
                    <a:cubicBezTo>
                      <a:pt x="13760" y="139"/>
                      <a:pt x="3449" y="9466"/>
                      <a:pt x="3449" y="21174"/>
                    </a:cubicBezTo>
                    <a:cubicBezTo>
                      <a:pt x="3449" y="23555"/>
                      <a:pt x="3647" y="29111"/>
                      <a:pt x="9001" y="35064"/>
                    </a:cubicBezTo>
                    <a:cubicBezTo>
                      <a:pt x="10389" y="36652"/>
                      <a:pt x="15148" y="39827"/>
                      <a:pt x="18122" y="42010"/>
                    </a:cubicBezTo>
                    <a:cubicBezTo>
                      <a:pt x="10984" y="45582"/>
                      <a:pt x="78" y="52725"/>
                      <a:pt x="78" y="65227"/>
                    </a:cubicBezTo>
                    <a:cubicBezTo>
                      <a:pt x="78" y="78522"/>
                      <a:pt x="12967" y="87055"/>
                      <a:pt x="26252" y="87055"/>
                    </a:cubicBezTo>
                    <a:cubicBezTo>
                      <a:pt x="40529" y="87055"/>
                      <a:pt x="52427" y="76538"/>
                      <a:pt x="52427" y="63044"/>
                    </a:cubicBezTo>
                    <a:cubicBezTo>
                      <a:pt x="52427" y="58480"/>
                      <a:pt x="51039" y="52725"/>
                      <a:pt x="46280" y="47566"/>
                    </a:cubicBezTo>
                    <a:cubicBezTo>
                      <a:pt x="43900" y="44788"/>
                      <a:pt x="41917" y="43597"/>
                      <a:pt x="33787" y="38438"/>
                    </a:cubicBezTo>
                    <a:close/>
                    <a:moveTo>
                      <a:pt x="21096" y="43796"/>
                    </a:moveTo>
                    <a:lnTo>
                      <a:pt x="36563" y="53718"/>
                    </a:lnTo>
                    <a:cubicBezTo>
                      <a:pt x="40132" y="56099"/>
                      <a:pt x="46081" y="59869"/>
                      <a:pt x="46081" y="67608"/>
                    </a:cubicBezTo>
                    <a:cubicBezTo>
                      <a:pt x="46081" y="76935"/>
                      <a:pt x="36563" y="83483"/>
                      <a:pt x="26252" y="83483"/>
                    </a:cubicBezTo>
                    <a:cubicBezTo>
                      <a:pt x="15346" y="83483"/>
                      <a:pt x="6423" y="75744"/>
                      <a:pt x="6423" y="65227"/>
                    </a:cubicBezTo>
                    <a:cubicBezTo>
                      <a:pt x="6423" y="57885"/>
                      <a:pt x="10389" y="49749"/>
                      <a:pt x="21096" y="4379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ADB1E29-F4E9-FDA6-32B0-91FA69CC7DC2}"/>
                  </a:ext>
                </a:extLst>
              </p:cNvPr>
              <p:cNvSpPr/>
              <p:nvPr/>
            </p:nvSpPr>
            <p:spPr>
              <a:xfrm>
                <a:off x="13382548" y="2982468"/>
                <a:ext cx="53142" cy="86915"/>
              </a:xfrm>
              <a:custGeom>
                <a:avLst/>
                <a:gdLst>
                  <a:gd name="connsiteX0" fmla="*/ 53225 w 53142"/>
                  <a:gd name="connsiteY0" fmla="*/ 43796 h 86915"/>
                  <a:gd name="connsiteX1" fmla="*/ 48267 w 53142"/>
                  <a:gd name="connsiteY1" fmla="*/ 14229 h 86915"/>
                  <a:gd name="connsiteX2" fmla="*/ 26654 w 53142"/>
                  <a:gd name="connsiteY2" fmla="*/ 139 h 86915"/>
                  <a:gd name="connsiteX3" fmla="*/ 4643 w 53142"/>
                  <a:gd name="connsiteY3" fmla="*/ 15221 h 86915"/>
                  <a:gd name="connsiteX4" fmla="*/ 83 w 53142"/>
                  <a:gd name="connsiteY4" fmla="*/ 43796 h 86915"/>
                  <a:gd name="connsiteX5" fmla="*/ 5833 w 53142"/>
                  <a:gd name="connsiteY5" fmla="*/ 74355 h 86915"/>
                  <a:gd name="connsiteX6" fmla="*/ 26654 w 53142"/>
                  <a:gd name="connsiteY6" fmla="*/ 87055 h 86915"/>
                  <a:gd name="connsiteX7" fmla="*/ 48466 w 53142"/>
                  <a:gd name="connsiteY7" fmla="*/ 72371 h 86915"/>
                  <a:gd name="connsiteX8" fmla="*/ 53225 w 53142"/>
                  <a:gd name="connsiteY8" fmla="*/ 43796 h 86915"/>
                  <a:gd name="connsiteX9" fmla="*/ 26654 w 53142"/>
                  <a:gd name="connsiteY9" fmla="*/ 84277 h 86915"/>
                  <a:gd name="connsiteX10" fmla="*/ 11980 w 53142"/>
                  <a:gd name="connsiteY10" fmla="*/ 68997 h 86915"/>
                  <a:gd name="connsiteX11" fmla="*/ 10592 w 53142"/>
                  <a:gd name="connsiteY11" fmla="*/ 42407 h 86915"/>
                  <a:gd name="connsiteX12" fmla="*/ 11583 w 53142"/>
                  <a:gd name="connsiteY12" fmla="*/ 18991 h 86915"/>
                  <a:gd name="connsiteX13" fmla="*/ 26654 w 53142"/>
                  <a:gd name="connsiteY13" fmla="*/ 2918 h 86915"/>
                  <a:gd name="connsiteX14" fmla="*/ 41525 w 53142"/>
                  <a:gd name="connsiteY14" fmla="*/ 17602 h 86915"/>
                  <a:gd name="connsiteX15" fmla="*/ 42715 w 53142"/>
                  <a:gd name="connsiteY15" fmla="*/ 42407 h 86915"/>
                  <a:gd name="connsiteX16" fmla="*/ 41327 w 53142"/>
                  <a:gd name="connsiteY16" fmla="*/ 68402 h 86915"/>
                  <a:gd name="connsiteX17" fmla="*/ 26654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96"/>
                    </a:moveTo>
                    <a:cubicBezTo>
                      <a:pt x="53225" y="33675"/>
                      <a:pt x="52630" y="23555"/>
                      <a:pt x="48267" y="14229"/>
                    </a:cubicBezTo>
                    <a:cubicBezTo>
                      <a:pt x="42319" y="2124"/>
                      <a:pt x="32007" y="139"/>
                      <a:pt x="26654" y="139"/>
                    </a:cubicBezTo>
                    <a:cubicBezTo>
                      <a:pt x="19119" y="139"/>
                      <a:pt x="9997" y="3314"/>
                      <a:pt x="4643" y="15221"/>
                    </a:cubicBezTo>
                    <a:cubicBezTo>
                      <a:pt x="677" y="23952"/>
                      <a:pt x="83" y="33675"/>
                      <a:pt x="83" y="43796"/>
                    </a:cubicBezTo>
                    <a:cubicBezTo>
                      <a:pt x="83" y="53321"/>
                      <a:pt x="479" y="64632"/>
                      <a:pt x="5833" y="74355"/>
                    </a:cubicBezTo>
                    <a:cubicBezTo>
                      <a:pt x="11187" y="84475"/>
                      <a:pt x="20308" y="87055"/>
                      <a:pt x="26654" y="87055"/>
                    </a:cubicBezTo>
                    <a:cubicBezTo>
                      <a:pt x="33396" y="87055"/>
                      <a:pt x="42914" y="84475"/>
                      <a:pt x="48466" y="72371"/>
                    </a:cubicBezTo>
                    <a:cubicBezTo>
                      <a:pt x="52630" y="63639"/>
                      <a:pt x="53225" y="53718"/>
                      <a:pt x="53225" y="43796"/>
                    </a:cubicBezTo>
                    <a:close/>
                    <a:moveTo>
                      <a:pt x="26654" y="84277"/>
                    </a:moveTo>
                    <a:cubicBezTo>
                      <a:pt x="21696" y="84277"/>
                      <a:pt x="14161" y="81102"/>
                      <a:pt x="11980" y="68997"/>
                    </a:cubicBezTo>
                    <a:cubicBezTo>
                      <a:pt x="10592" y="61457"/>
                      <a:pt x="10592" y="49749"/>
                      <a:pt x="10592" y="42407"/>
                    </a:cubicBezTo>
                    <a:cubicBezTo>
                      <a:pt x="10592" y="34271"/>
                      <a:pt x="10592" y="25936"/>
                      <a:pt x="11583" y="18991"/>
                    </a:cubicBezTo>
                    <a:cubicBezTo>
                      <a:pt x="13963" y="4108"/>
                      <a:pt x="23481" y="2918"/>
                      <a:pt x="26654" y="2918"/>
                    </a:cubicBezTo>
                    <a:cubicBezTo>
                      <a:pt x="30818" y="2918"/>
                      <a:pt x="39146" y="5100"/>
                      <a:pt x="41525" y="17602"/>
                    </a:cubicBezTo>
                    <a:cubicBezTo>
                      <a:pt x="42715" y="24746"/>
                      <a:pt x="42715" y="34271"/>
                      <a:pt x="42715" y="42407"/>
                    </a:cubicBezTo>
                    <a:cubicBezTo>
                      <a:pt x="42715" y="51733"/>
                      <a:pt x="42715" y="60464"/>
                      <a:pt x="41327" y="68402"/>
                    </a:cubicBezTo>
                    <a:cubicBezTo>
                      <a:pt x="39543" y="80507"/>
                      <a:pt x="32206" y="84277"/>
                      <a:pt x="26654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8303BD0-4350-75A4-183F-758BCA8E1145}"/>
                  </a:ext>
                </a:extLst>
              </p:cNvPr>
              <p:cNvSpPr/>
              <p:nvPr/>
            </p:nvSpPr>
            <p:spPr>
              <a:xfrm>
                <a:off x="13445742" y="2982468"/>
                <a:ext cx="53142" cy="86915"/>
              </a:xfrm>
              <a:custGeom>
                <a:avLst/>
                <a:gdLst>
                  <a:gd name="connsiteX0" fmla="*/ 53230 w 53142"/>
                  <a:gd name="connsiteY0" fmla="*/ 43796 h 86915"/>
                  <a:gd name="connsiteX1" fmla="*/ 48272 w 53142"/>
                  <a:gd name="connsiteY1" fmla="*/ 14229 h 86915"/>
                  <a:gd name="connsiteX2" fmla="*/ 26659 w 53142"/>
                  <a:gd name="connsiteY2" fmla="*/ 139 h 86915"/>
                  <a:gd name="connsiteX3" fmla="*/ 4648 w 53142"/>
                  <a:gd name="connsiteY3" fmla="*/ 15221 h 86915"/>
                  <a:gd name="connsiteX4" fmla="*/ 88 w 53142"/>
                  <a:gd name="connsiteY4" fmla="*/ 43796 h 86915"/>
                  <a:gd name="connsiteX5" fmla="*/ 5838 w 53142"/>
                  <a:gd name="connsiteY5" fmla="*/ 74355 h 86915"/>
                  <a:gd name="connsiteX6" fmla="*/ 26659 w 53142"/>
                  <a:gd name="connsiteY6" fmla="*/ 87055 h 86915"/>
                  <a:gd name="connsiteX7" fmla="*/ 48471 w 53142"/>
                  <a:gd name="connsiteY7" fmla="*/ 72371 h 86915"/>
                  <a:gd name="connsiteX8" fmla="*/ 53230 w 53142"/>
                  <a:gd name="connsiteY8" fmla="*/ 43796 h 86915"/>
                  <a:gd name="connsiteX9" fmla="*/ 26659 w 53142"/>
                  <a:gd name="connsiteY9" fmla="*/ 84277 h 86915"/>
                  <a:gd name="connsiteX10" fmla="*/ 11985 w 53142"/>
                  <a:gd name="connsiteY10" fmla="*/ 68997 h 86915"/>
                  <a:gd name="connsiteX11" fmla="*/ 10597 w 53142"/>
                  <a:gd name="connsiteY11" fmla="*/ 42407 h 86915"/>
                  <a:gd name="connsiteX12" fmla="*/ 11588 w 53142"/>
                  <a:gd name="connsiteY12" fmla="*/ 18991 h 86915"/>
                  <a:gd name="connsiteX13" fmla="*/ 26659 w 53142"/>
                  <a:gd name="connsiteY13" fmla="*/ 2918 h 86915"/>
                  <a:gd name="connsiteX14" fmla="*/ 41530 w 53142"/>
                  <a:gd name="connsiteY14" fmla="*/ 17602 h 86915"/>
                  <a:gd name="connsiteX15" fmla="*/ 42720 w 53142"/>
                  <a:gd name="connsiteY15" fmla="*/ 42407 h 86915"/>
                  <a:gd name="connsiteX16" fmla="*/ 41332 w 53142"/>
                  <a:gd name="connsiteY16" fmla="*/ 68402 h 86915"/>
                  <a:gd name="connsiteX17" fmla="*/ 26659 w 53142"/>
                  <a:gd name="connsiteY17" fmla="*/ 8427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96"/>
                    </a:moveTo>
                    <a:cubicBezTo>
                      <a:pt x="53230" y="33675"/>
                      <a:pt x="52635" y="23555"/>
                      <a:pt x="48272" y="14229"/>
                    </a:cubicBezTo>
                    <a:cubicBezTo>
                      <a:pt x="42324" y="2124"/>
                      <a:pt x="32012" y="139"/>
                      <a:pt x="26659" y="139"/>
                    </a:cubicBezTo>
                    <a:cubicBezTo>
                      <a:pt x="19124" y="139"/>
                      <a:pt x="10002" y="3314"/>
                      <a:pt x="4648" y="15221"/>
                    </a:cubicBezTo>
                    <a:cubicBezTo>
                      <a:pt x="682" y="23952"/>
                      <a:pt x="88" y="33675"/>
                      <a:pt x="88" y="43796"/>
                    </a:cubicBezTo>
                    <a:cubicBezTo>
                      <a:pt x="88" y="53321"/>
                      <a:pt x="484" y="64632"/>
                      <a:pt x="5838" y="74355"/>
                    </a:cubicBezTo>
                    <a:cubicBezTo>
                      <a:pt x="11192" y="84475"/>
                      <a:pt x="20313" y="87055"/>
                      <a:pt x="26659" y="87055"/>
                    </a:cubicBezTo>
                    <a:cubicBezTo>
                      <a:pt x="33401" y="87055"/>
                      <a:pt x="42919" y="84475"/>
                      <a:pt x="48471" y="72371"/>
                    </a:cubicBezTo>
                    <a:cubicBezTo>
                      <a:pt x="52635" y="63639"/>
                      <a:pt x="53230" y="53718"/>
                      <a:pt x="53230" y="43796"/>
                    </a:cubicBezTo>
                    <a:close/>
                    <a:moveTo>
                      <a:pt x="26659" y="84277"/>
                    </a:moveTo>
                    <a:cubicBezTo>
                      <a:pt x="21701" y="84277"/>
                      <a:pt x="14166" y="81102"/>
                      <a:pt x="11985" y="68997"/>
                    </a:cubicBezTo>
                    <a:cubicBezTo>
                      <a:pt x="10597" y="61457"/>
                      <a:pt x="10597" y="49749"/>
                      <a:pt x="10597" y="42407"/>
                    </a:cubicBezTo>
                    <a:cubicBezTo>
                      <a:pt x="10597" y="34271"/>
                      <a:pt x="10597" y="25936"/>
                      <a:pt x="11588" y="18991"/>
                    </a:cubicBezTo>
                    <a:cubicBezTo>
                      <a:pt x="13968" y="4108"/>
                      <a:pt x="23486" y="2918"/>
                      <a:pt x="26659" y="2918"/>
                    </a:cubicBezTo>
                    <a:cubicBezTo>
                      <a:pt x="30823" y="2918"/>
                      <a:pt x="39151" y="5100"/>
                      <a:pt x="41530" y="17602"/>
                    </a:cubicBezTo>
                    <a:cubicBezTo>
                      <a:pt x="42720" y="24746"/>
                      <a:pt x="42720" y="34271"/>
                      <a:pt x="42720" y="42407"/>
                    </a:cubicBezTo>
                    <a:cubicBezTo>
                      <a:pt x="42720" y="51733"/>
                      <a:pt x="42720" y="60464"/>
                      <a:pt x="41332" y="68402"/>
                    </a:cubicBezTo>
                    <a:cubicBezTo>
                      <a:pt x="39548" y="80507"/>
                      <a:pt x="32211" y="84277"/>
                      <a:pt x="26659" y="8427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97764D-638D-01BE-9888-6AF3BD59388E}"/>
                </a:ext>
              </a:extLst>
            </p:cNvPr>
            <p:cNvSpPr/>
            <p:nvPr/>
          </p:nvSpPr>
          <p:spPr>
            <a:xfrm>
              <a:off x="1823264" y="2706762"/>
              <a:ext cx="67933" cy="137261"/>
            </a:xfrm>
            <a:custGeom>
              <a:avLst/>
              <a:gdLst>
                <a:gd name="connsiteX0" fmla="*/ 25848 w 41641"/>
                <a:gd name="connsiteY0" fmla="*/ 3284 h 84137"/>
                <a:gd name="connsiteX1" fmla="*/ 23072 w 41641"/>
                <a:gd name="connsiteY1" fmla="*/ 109 h 84137"/>
                <a:gd name="connsiteX2" fmla="*/ 70 w 41641"/>
                <a:gd name="connsiteY2" fmla="*/ 8245 h 84137"/>
                <a:gd name="connsiteX3" fmla="*/ 70 w 41641"/>
                <a:gd name="connsiteY3" fmla="*/ 12015 h 84137"/>
                <a:gd name="connsiteX4" fmla="*/ 16528 w 41641"/>
                <a:gd name="connsiteY4" fmla="*/ 8840 h 84137"/>
                <a:gd name="connsiteX5" fmla="*/ 16528 w 41641"/>
                <a:gd name="connsiteY5" fmla="*/ 74324 h 84137"/>
                <a:gd name="connsiteX6" fmla="*/ 4829 w 41641"/>
                <a:gd name="connsiteY6" fmla="*/ 80278 h 84137"/>
                <a:gd name="connsiteX7" fmla="*/ 863 w 41641"/>
                <a:gd name="connsiteY7" fmla="*/ 80278 h 84137"/>
                <a:gd name="connsiteX8" fmla="*/ 863 w 41641"/>
                <a:gd name="connsiteY8" fmla="*/ 84246 h 84137"/>
                <a:gd name="connsiteX9" fmla="*/ 21287 w 41641"/>
                <a:gd name="connsiteY9" fmla="*/ 83849 h 84137"/>
                <a:gd name="connsiteX10" fmla="*/ 41711 w 41641"/>
                <a:gd name="connsiteY10" fmla="*/ 84246 h 84137"/>
                <a:gd name="connsiteX11" fmla="*/ 41711 w 41641"/>
                <a:gd name="connsiteY11" fmla="*/ 80278 h 84137"/>
                <a:gd name="connsiteX12" fmla="*/ 37745 w 41641"/>
                <a:gd name="connsiteY12" fmla="*/ 80278 h 84137"/>
                <a:gd name="connsiteX13" fmla="*/ 25848 w 41641"/>
                <a:gd name="connsiteY13" fmla="*/ 74324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84"/>
                  </a:moveTo>
                  <a:cubicBezTo>
                    <a:pt x="25848" y="307"/>
                    <a:pt x="25848" y="109"/>
                    <a:pt x="23072" y="109"/>
                  </a:cubicBezTo>
                  <a:cubicBezTo>
                    <a:pt x="15140" y="8245"/>
                    <a:pt x="4036" y="8245"/>
                    <a:pt x="70" y="8245"/>
                  </a:cubicBezTo>
                  <a:lnTo>
                    <a:pt x="70" y="12015"/>
                  </a:lnTo>
                  <a:cubicBezTo>
                    <a:pt x="2449" y="12015"/>
                    <a:pt x="9984" y="12015"/>
                    <a:pt x="16528" y="8840"/>
                  </a:cubicBezTo>
                  <a:lnTo>
                    <a:pt x="16528" y="74324"/>
                  </a:lnTo>
                  <a:cubicBezTo>
                    <a:pt x="16528" y="78888"/>
                    <a:pt x="16131" y="80278"/>
                    <a:pt x="4829" y="80278"/>
                  </a:cubicBezTo>
                  <a:lnTo>
                    <a:pt x="863" y="80278"/>
                  </a:lnTo>
                  <a:lnTo>
                    <a:pt x="863" y="84246"/>
                  </a:lnTo>
                  <a:cubicBezTo>
                    <a:pt x="5225" y="83849"/>
                    <a:pt x="16131" y="83849"/>
                    <a:pt x="21287" y="83849"/>
                  </a:cubicBezTo>
                  <a:cubicBezTo>
                    <a:pt x="26244" y="83849"/>
                    <a:pt x="37349" y="83849"/>
                    <a:pt x="41711" y="84246"/>
                  </a:cubicBezTo>
                  <a:lnTo>
                    <a:pt x="41711" y="80278"/>
                  </a:lnTo>
                  <a:lnTo>
                    <a:pt x="37745" y="80278"/>
                  </a:lnTo>
                  <a:cubicBezTo>
                    <a:pt x="26244" y="80278"/>
                    <a:pt x="25848" y="78888"/>
                    <a:pt x="25848" y="7432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F0D0EF-B55F-C0D8-2810-A7C1CC0B4ABD}"/>
                </a:ext>
              </a:extLst>
            </p:cNvPr>
            <p:cNvSpPr/>
            <p:nvPr/>
          </p:nvSpPr>
          <p:spPr>
            <a:xfrm>
              <a:off x="1925728" y="2822011"/>
              <a:ext cx="23938" cy="61832"/>
            </a:xfrm>
            <a:custGeom>
              <a:avLst/>
              <a:gdLst>
                <a:gd name="connsiteX0" fmla="*/ 14748 w 14673"/>
                <a:gd name="connsiteY0" fmla="*/ 13404 h 37901"/>
                <a:gd name="connsiteX1" fmla="*/ 6817 w 14673"/>
                <a:gd name="connsiteY1" fmla="*/ 109 h 37901"/>
                <a:gd name="connsiteX2" fmla="*/ 75 w 14673"/>
                <a:gd name="connsiteY2" fmla="*/ 6856 h 37901"/>
                <a:gd name="connsiteX3" fmla="*/ 6817 w 14673"/>
                <a:gd name="connsiteY3" fmla="*/ 13603 h 37901"/>
                <a:gd name="connsiteX4" fmla="*/ 11179 w 14673"/>
                <a:gd name="connsiteY4" fmla="*/ 12015 h 37901"/>
                <a:gd name="connsiteX5" fmla="*/ 11774 w 14673"/>
                <a:gd name="connsiteY5" fmla="*/ 11618 h 37901"/>
                <a:gd name="connsiteX6" fmla="*/ 11972 w 14673"/>
                <a:gd name="connsiteY6" fmla="*/ 13404 h 37901"/>
                <a:gd name="connsiteX7" fmla="*/ 3446 w 14673"/>
                <a:gd name="connsiteY7" fmla="*/ 34637 h 37901"/>
                <a:gd name="connsiteX8" fmla="*/ 2058 w 14673"/>
                <a:gd name="connsiteY8" fmla="*/ 36621 h 37901"/>
                <a:gd name="connsiteX9" fmla="*/ 3247 w 14673"/>
                <a:gd name="connsiteY9" fmla="*/ 38010 h 37901"/>
                <a:gd name="connsiteX10" fmla="*/ 14748 w 14673"/>
                <a:gd name="connsiteY10" fmla="*/ 1340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404"/>
                  </a:moveTo>
                  <a:cubicBezTo>
                    <a:pt x="14748" y="5070"/>
                    <a:pt x="11576" y="109"/>
                    <a:pt x="6817" y="109"/>
                  </a:cubicBezTo>
                  <a:cubicBezTo>
                    <a:pt x="2653" y="109"/>
                    <a:pt x="75" y="3284"/>
                    <a:pt x="75" y="6856"/>
                  </a:cubicBezTo>
                  <a:cubicBezTo>
                    <a:pt x="75" y="10229"/>
                    <a:pt x="2653" y="13603"/>
                    <a:pt x="6817" y="13603"/>
                  </a:cubicBezTo>
                  <a:cubicBezTo>
                    <a:pt x="8205" y="13603"/>
                    <a:pt x="9791" y="13007"/>
                    <a:pt x="11179" y="12015"/>
                  </a:cubicBezTo>
                  <a:cubicBezTo>
                    <a:pt x="11576" y="11618"/>
                    <a:pt x="11576" y="11618"/>
                    <a:pt x="11774" y="11618"/>
                  </a:cubicBezTo>
                  <a:cubicBezTo>
                    <a:pt x="11972" y="11618"/>
                    <a:pt x="11972" y="11618"/>
                    <a:pt x="11972" y="13404"/>
                  </a:cubicBezTo>
                  <a:cubicBezTo>
                    <a:pt x="11972" y="22929"/>
                    <a:pt x="7610" y="30470"/>
                    <a:pt x="3446" y="34637"/>
                  </a:cubicBezTo>
                  <a:cubicBezTo>
                    <a:pt x="2058" y="36026"/>
                    <a:pt x="2058" y="36224"/>
                    <a:pt x="2058" y="36621"/>
                  </a:cubicBezTo>
                  <a:cubicBezTo>
                    <a:pt x="2058" y="37415"/>
                    <a:pt x="2653" y="38010"/>
                    <a:pt x="3247" y="38010"/>
                  </a:cubicBezTo>
                  <a:cubicBezTo>
                    <a:pt x="4636" y="38010"/>
                    <a:pt x="14748" y="28287"/>
                    <a:pt x="14748" y="1340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5D837653-883A-4642-4557-992306204106}"/>
                </a:ext>
              </a:extLst>
            </p:cNvPr>
            <p:cNvGrpSpPr/>
            <p:nvPr/>
          </p:nvGrpSpPr>
          <p:grpSpPr>
            <a:xfrm>
              <a:off x="1973289" y="2706762"/>
              <a:ext cx="292885" cy="141793"/>
              <a:chOff x="13319354" y="2592712"/>
              <a:chExt cx="179530" cy="86915"/>
            </a:xfrm>
            <a:solidFill>
              <a:schemeClr val="tx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6491D3-B2B9-DBB9-B34B-2F22886DA8EF}"/>
                  </a:ext>
                </a:extLst>
              </p:cNvPr>
              <p:cNvSpPr/>
              <p:nvPr/>
            </p:nvSpPr>
            <p:spPr>
              <a:xfrm>
                <a:off x="13319354" y="2592712"/>
                <a:ext cx="53142" cy="86915"/>
              </a:xfrm>
              <a:custGeom>
                <a:avLst/>
                <a:gdLst>
                  <a:gd name="connsiteX0" fmla="*/ 53220 w 53142"/>
                  <a:gd name="connsiteY0" fmla="*/ 43765 h 86915"/>
                  <a:gd name="connsiteX1" fmla="*/ 48262 w 53142"/>
                  <a:gd name="connsiteY1" fmla="*/ 14198 h 86915"/>
                  <a:gd name="connsiteX2" fmla="*/ 26649 w 53142"/>
                  <a:gd name="connsiteY2" fmla="*/ 109 h 86915"/>
                  <a:gd name="connsiteX3" fmla="*/ 4638 w 53142"/>
                  <a:gd name="connsiteY3" fmla="*/ 15190 h 86915"/>
                  <a:gd name="connsiteX4" fmla="*/ 78 w 53142"/>
                  <a:gd name="connsiteY4" fmla="*/ 43765 h 86915"/>
                  <a:gd name="connsiteX5" fmla="*/ 5828 w 53142"/>
                  <a:gd name="connsiteY5" fmla="*/ 74324 h 86915"/>
                  <a:gd name="connsiteX6" fmla="*/ 26649 w 53142"/>
                  <a:gd name="connsiteY6" fmla="*/ 87024 h 86915"/>
                  <a:gd name="connsiteX7" fmla="*/ 48461 w 53142"/>
                  <a:gd name="connsiteY7" fmla="*/ 72340 h 86915"/>
                  <a:gd name="connsiteX8" fmla="*/ 53220 w 53142"/>
                  <a:gd name="connsiteY8" fmla="*/ 43765 h 86915"/>
                  <a:gd name="connsiteX9" fmla="*/ 26649 w 53142"/>
                  <a:gd name="connsiteY9" fmla="*/ 84246 h 86915"/>
                  <a:gd name="connsiteX10" fmla="*/ 11975 w 53142"/>
                  <a:gd name="connsiteY10" fmla="*/ 68967 h 86915"/>
                  <a:gd name="connsiteX11" fmla="*/ 10587 w 53142"/>
                  <a:gd name="connsiteY11" fmla="*/ 42376 h 86915"/>
                  <a:gd name="connsiteX12" fmla="*/ 11578 w 53142"/>
                  <a:gd name="connsiteY12" fmla="*/ 18960 h 86915"/>
                  <a:gd name="connsiteX13" fmla="*/ 26649 w 53142"/>
                  <a:gd name="connsiteY13" fmla="*/ 2887 h 86915"/>
                  <a:gd name="connsiteX14" fmla="*/ 41521 w 53142"/>
                  <a:gd name="connsiteY14" fmla="*/ 17571 h 86915"/>
                  <a:gd name="connsiteX15" fmla="*/ 42710 w 53142"/>
                  <a:gd name="connsiteY15" fmla="*/ 42376 h 86915"/>
                  <a:gd name="connsiteX16" fmla="*/ 41322 w 53142"/>
                  <a:gd name="connsiteY16" fmla="*/ 68371 h 86915"/>
                  <a:gd name="connsiteX17" fmla="*/ 2664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0" y="43765"/>
                    </a:moveTo>
                    <a:cubicBezTo>
                      <a:pt x="53220" y="33645"/>
                      <a:pt x="52625" y="23524"/>
                      <a:pt x="48262" y="14198"/>
                    </a:cubicBezTo>
                    <a:cubicBezTo>
                      <a:pt x="42314" y="2093"/>
                      <a:pt x="32003" y="109"/>
                      <a:pt x="26649" y="109"/>
                    </a:cubicBezTo>
                    <a:cubicBezTo>
                      <a:pt x="19114" y="109"/>
                      <a:pt x="9992" y="3284"/>
                      <a:pt x="4638" y="15190"/>
                    </a:cubicBezTo>
                    <a:cubicBezTo>
                      <a:pt x="672" y="23921"/>
                      <a:pt x="78" y="33645"/>
                      <a:pt x="78" y="43765"/>
                    </a:cubicBezTo>
                    <a:cubicBezTo>
                      <a:pt x="78" y="53290"/>
                      <a:pt x="474" y="64601"/>
                      <a:pt x="5828" y="74324"/>
                    </a:cubicBezTo>
                    <a:cubicBezTo>
                      <a:pt x="11182" y="84445"/>
                      <a:pt x="20303" y="87024"/>
                      <a:pt x="26649" y="87024"/>
                    </a:cubicBezTo>
                    <a:cubicBezTo>
                      <a:pt x="33391" y="87024"/>
                      <a:pt x="42909" y="84445"/>
                      <a:pt x="48461" y="72340"/>
                    </a:cubicBezTo>
                    <a:cubicBezTo>
                      <a:pt x="52625" y="63609"/>
                      <a:pt x="53220" y="53687"/>
                      <a:pt x="53220" y="43765"/>
                    </a:cubicBezTo>
                    <a:close/>
                    <a:moveTo>
                      <a:pt x="26649" y="84246"/>
                    </a:moveTo>
                    <a:cubicBezTo>
                      <a:pt x="21691" y="84246"/>
                      <a:pt x="14156" y="81071"/>
                      <a:pt x="11975" y="68967"/>
                    </a:cubicBezTo>
                    <a:cubicBezTo>
                      <a:pt x="10587" y="61426"/>
                      <a:pt x="10587" y="49718"/>
                      <a:pt x="10587" y="42376"/>
                    </a:cubicBezTo>
                    <a:cubicBezTo>
                      <a:pt x="10587" y="34240"/>
                      <a:pt x="10587" y="25906"/>
                      <a:pt x="11578" y="18960"/>
                    </a:cubicBezTo>
                    <a:cubicBezTo>
                      <a:pt x="13958" y="4078"/>
                      <a:pt x="23476" y="2887"/>
                      <a:pt x="26649" y="2887"/>
                    </a:cubicBezTo>
                    <a:cubicBezTo>
                      <a:pt x="30813" y="2887"/>
                      <a:pt x="39141" y="5070"/>
                      <a:pt x="41521" y="17571"/>
                    </a:cubicBezTo>
                    <a:cubicBezTo>
                      <a:pt x="42710" y="24715"/>
                      <a:pt x="42710" y="34240"/>
                      <a:pt x="42710" y="42376"/>
                    </a:cubicBezTo>
                    <a:cubicBezTo>
                      <a:pt x="42710" y="51703"/>
                      <a:pt x="42710" y="60434"/>
                      <a:pt x="41322" y="68371"/>
                    </a:cubicBezTo>
                    <a:cubicBezTo>
                      <a:pt x="39538" y="80476"/>
                      <a:pt x="32201" y="84246"/>
                      <a:pt x="2664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0FB8333-79E2-ECE6-A2F4-FD963AF0F5E5}"/>
                  </a:ext>
                </a:extLst>
              </p:cNvPr>
              <p:cNvSpPr/>
              <p:nvPr/>
            </p:nvSpPr>
            <p:spPr>
              <a:xfrm>
                <a:off x="13382548" y="2592712"/>
                <a:ext cx="53142" cy="86915"/>
              </a:xfrm>
              <a:custGeom>
                <a:avLst/>
                <a:gdLst>
                  <a:gd name="connsiteX0" fmla="*/ 53225 w 53142"/>
                  <a:gd name="connsiteY0" fmla="*/ 43765 h 86915"/>
                  <a:gd name="connsiteX1" fmla="*/ 48267 w 53142"/>
                  <a:gd name="connsiteY1" fmla="*/ 14198 h 86915"/>
                  <a:gd name="connsiteX2" fmla="*/ 26654 w 53142"/>
                  <a:gd name="connsiteY2" fmla="*/ 109 h 86915"/>
                  <a:gd name="connsiteX3" fmla="*/ 4643 w 53142"/>
                  <a:gd name="connsiteY3" fmla="*/ 15190 h 86915"/>
                  <a:gd name="connsiteX4" fmla="*/ 83 w 53142"/>
                  <a:gd name="connsiteY4" fmla="*/ 43765 h 86915"/>
                  <a:gd name="connsiteX5" fmla="*/ 5833 w 53142"/>
                  <a:gd name="connsiteY5" fmla="*/ 74324 h 86915"/>
                  <a:gd name="connsiteX6" fmla="*/ 26654 w 53142"/>
                  <a:gd name="connsiteY6" fmla="*/ 87024 h 86915"/>
                  <a:gd name="connsiteX7" fmla="*/ 48466 w 53142"/>
                  <a:gd name="connsiteY7" fmla="*/ 72340 h 86915"/>
                  <a:gd name="connsiteX8" fmla="*/ 53225 w 53142"/>
                  <a:gd name="connsiteY8" fmla="*/ 43765 h 86915"/>
                  <a:gd name="connsiteX9" fmla="*/ 26654 w 53142"/>
                  <a:gd name="connsiteY9" fmla="*/ 84246 h 86915"/>
                  <a:gd name="connsiteX10" fmla="*/ 11980 w 53142"/>
                  <a:gd name="connsiteY10" fmla="*/ 68967 h 86915"/>
                  <a:gd name="connsiteX11" fmla="*/ 10592 w 53142"/>
                  <a:gd name="connsiteY11" fmla="*/ 42376 h 86915"/>
                  <a:gd name="connsiteX12" fmla="*/ 11583 w 53142"/>
                  <a:gd name="connsiteY12" fmla="*/ 18960 h 86915"/>
                  <a:gd name="connsiteX13" fmla="*/ 26654 w 53142"/>
                  <a:gd name="connsiteY13" fmla="*/ 2887 h 86915"/>
                  <a:gd name="connsiteX14" fmla="*/ 41525 w 53142"/>
                  <a:gd name="connsiteY14" fmla="*/ 17571 h 86915"/>
                  <a:gd name="connsiteX15" fmla="*/ 42715 w 53142"/>
                  <a:gd name="connsiteY15" fmla="*/ 42376 h 86915"/>
                  <a:gd name="connsiteX16" fmla="*/ 41327 w 53142"/>
                  <a:gd name="connsiteY16" fmla="*/ 68371 h 86915"/>
                  <a:gd name="connsiteX17" fmla="*/ 26654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65"/>
                    </a:moveTo>
                    <a:cubicBezTo>
                      <a:pt x="53225" y="33645"/>
                      <a:pt x="52630" y="23524"/>
                      <a:pt x="48267" y="14198"/>
                    </a:cubicBezTo>
                    <a:cubicBezTo>
                      <a:pt x="42319" y="2093"/>
                      <a:pt x="32007" y="109"/>
                      <a:pt x="26654" y="109"/>
                    </a:cubicBezTo>
                    <a:cubicBezTo>
                      <a:pt x="19119" y="109"/>
                      <a:pt x="9997" y="3284"/>
                      <a:pt x="4643" y="15190"/>
                    </a:cubicBezTo>
                    <a:cubicBezTo>
                      <a:pt x="677" y="23921"/>
                      <a:pt x="83" y="33645"/>
                      <a:pt x="83" y="43765"/>
                    </a:cubicBezTo>
                    <a:cubicBezTo>
                      <a:pt x="83" y="53290"/>
                      <a:pt x="479" y="64601"/>
                      <a:pt x="5833" y="74324"/>
                    </a:cubicBezTo>
                    <a:cubicBezTo>
                      <a:pt x="11187" y="84445"/>
                      <a:pt x="20308" y="87024"/>
                      <a:pt x="26654" y="87024"/>
                    </a:cubicBezTo>
                    <a:cubicBezTo>
                      <a:pt x="33396" y="87024"/>
                      <a:pt x="42914" y="84445"/>
                      <a:pt x="48466" y="72340"/>
                    </a:cubicBezTo>
                    <a:cubicBezTo>
                      <a:pt x="52630" y="63609"/>
                      <a:pt x="53225" y="53687"/>
                      <a:pt x="53225" y="43765"/>
                    </a:cubicBezTo>
                    <a:close/>
                    <a:moveTo>
                      <a:pt x="26654" y="84246"/>
                    </a:moveTo>
                    <a:cubicBezTo>
                      <a:pt x="21696" y="84246"/>
                      <a:pt x="14161" y="81071"/>
                      <a:pt x="11980" y="68967"/>
                    </a:cubicBezTo>
                    <a:cubicBezTo>
                      <a:pt x="10592" y="61426"/>
                      <a:pt x="10592" y="49718"/>
                      <a:pt x="10592" y="42376"/>
                    </a:cubicBezTo>
                    <a:cubicBezTo>
                      <a:pt x="10592" y="34240"/>
                      <a:pt x="10592" y="25906"/>
                      <a:pt x="11583" y="18960"/>
                    </a:cubicBezTo>
                    <a:cubicBezTo>
                      <a:pt x="13963" y="4078"/>
                      <a:pt x="23481" y="2887"/>
                      <a:pt x="26654" y="2887"/>
                    </a:cubicBezTo>
                    <a:cubicBezTo>
                      <a:pt x="30818" y="2887"/>
                      <a:pt x="39146" y="5070"/>
                      <a:pt x="41525" y="17571"/>
                    </a:cubicBezTo>
                    <a:cubicBezTo>
                      <a:pt x="42715" y="24715"/>
                      <a:pt x="42715" y="34240"/>
                      <a:pt x="42715" y="42376"/>
                    </a:cubicBezTo>
                    <a:cubicBezTo>
                      <a:pt x="42715" y="51703"/>
                      <a:pt x="42715" y="60434"/>
                      <a:pt x="41327" y="68371"/>
                    </a:cubicBezTo>
                    <a:cubicBezTo>
                      <a:pt x="39543" y="80476"/>
                      <a:pt x="32206" y="84246"/>
                      <a:pt x="26654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9F6409A-8130-6E43-8252-266766D12FBD}"/>
                  </a:ext>
                </a:extLst>
              </p:cNvPr>
              <p:cNvSpPr/>
              <p:nvPr/>
            </p:nvSpPr>
            <p:spPr>
              <a:xfrm>
                <a:off x="13445742" y="2592712"/>
                <a:ext cx="53142" cy="86915"/>
              </a:xfrm>
              <a:custGeom>
                <a:avLst/>
                <a:gdLst>
                  <a:gd name="connsiteX0" fmla="*/ 53230 w 53142"/>
                  <a:gd name="connsiteY0" fmla="*/ 43765 h 86915"/>
                  <a:gd name="connsiteX1" fmla="*/ 48272 w 53142"/>
                  <a:gd name="connsiteY1" fmla="*/ 14198 h 86915"/>
                  <a:gd name="connsiteX2" fmla="*/ 26659 w 53142"/>
                  <a:gd name="connsiteY2" fmla="*/ 109 h 86915"/>
                  <a:gd name="connsiteX3" fmla="*/ 4648 w 53142"/>
                  <a:gd name="connsiteY3" fmla="*/ 15190 h 86915"/>
                  <a:gd name="connsiteX4" fmla="*/ 88 w 53142"/>
                  <a:gd name="connsiteY4" fmla="*/ 43765 h 86915"/>
                  <a:gd name="connsiteX5" fmla="*/ 5838 w 53142"/>
                  <a:gd name="connsiteY5" fmla="*/ 74324 h 86915"/>
                  <a:gd name="connsiteX6" fmla="*/ 26659 w 53142"/>
                  <a:gd name="connsiteY6" fmla="*/ 87024 h 86915"/>
                  <a:gd name="connsiteX7" fmla="*/ 48471 w 53142"/>
                  <a:gd name="connsiteY7" fmla="*/ 72340 h 86915"/>
                  <a:gd name="connsiteX8" fmla="*/ 53230 w 53142"/>
                  <a:gd name="connsiteY8" fmla="*/ 43765 h 86915"/>
                  <a:gd name="connsiteX9" fmla="*/ 26659 w 53142"/>
                  <a:gd name="connsiteY9" fmla="*/ 84246 h 86915"/>
                  <a:gd name="connsiteX10" fmla="*/ 11985 w 53142"/>
                  <a:gd name="connsiteY10" fmla="*/ 68967 h 86915"/>
                  <a:gd name="connsiteX11" fmla="*/ 10597 w 53142"/>
                  <a:gd name="connsiteY11" fmla="*/ 42376 h 86915"/>
                  <a:gd name="connsiteX12" fmla="*/ 11588 w 53142"/>
                  <a:gd name="connsiteY12" fmla="*/ 18960 h 86915"/>
                  <a:gd name="connsiteX13" fmla="*/ 26659 w 53142"/>
                  <a:gd name="connsiteY13" fmla="*/ 2887 h 86915"/>
                  <a:gd name="connsiteX14" fmla="*/ 41530 w 53142"/>
                  <a:gd name="connsiteY14" fmla="*/ 17571 h 86915"/>
                  <a:gd name="connsiteX15" fmla="*/ 42720 w 53142"/>
                  <a:gd name="connsiteY15" fmla="*/ 42376 h 86915"/>
                  <a:gd name="connsiteX16" fmla="*/ 41332 w 53142"/>
                  <a:gd name="connsiteY16" fmla="*/ 68371 h 86915"/>
                  <a:gd name="connsiteX17" fmla="*/ 26659 w 53142"/>
                  <a:gd name="connsiteY17" fmla="*/ 84246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65"/>
                    </a:moveTo>
                    <a:cubicBezTo>
                      <a:pt x="53230" y="33645"/>
                      <a:pt x="52635" y="23524"/>
                      <a:pt x="48272" y="14198"/>
                    </a:cubicBezTo>
                    <a:cubicBezTo>
                      <a:pt x="42324" y="2093"/>
                      <a:pt x="32012" y="109"/>
                      <a:pt x="26659" y="109"/>
                    </a:cubicBezTo>
                    <a:cubicBezTo>
                      <a:pt x="19124" y="109"/>
                      <a:pt x="10002" y="3284"/>
                      <a:pt x="4648" y="15190"/>
                    </a:cubicBezTo>
                    <a:cubicBezTo>
                      <a:pt x="682" y="23921"/>
                      <a:pt x="88" y="33645"/>
                      <a:pt x="88" y="43765"/>
                    </a:cubicBezTo>
                    <a:cubicBezTo>
                      <a:pt x="88" y="53290"/>
                      <a:pt x="484" y="64601"/>
                      <a:pt x="5838" y="74324"/>
                    </a:cubicBezTo>
                    <a:cubicBezTo>
                      <a:pt x="11192" y="84445"/>
                      <a:pt x="20313" y="87024"/>
                      <a:pt x="26659" y="87024"/>
                    </a:cubicBezTo>
                    <a:cubicBezTo>
                      <a:pt x="33401" y="87024"/>
                      <a:pt x="42919" y="84445"/>
                      <a:pt x="48471" y="72340"/>
                    </a:cubicBezTo>
                    <a:cubicBezTo>
                      <a:pt x="52635" y="63609"/>
                      <a:pt x="53230" y="53687"/>
                      <a:pt x="53230" y="43765"/>
                    </a:cubicBezTo>
                    <a:close/>
                    <a:moveTo>
                      <a:pt x="26659" y="84246"/>
                    </a:moveTo>
                    <a:cubicBezTo>
                      <a:pt x="21701" y="84246"/>
                      <a:pt x="14166" y="81071"/>
                      <a:pt x="11985" y="68967"/>
                    </a:cubicBezTo>
                    <a:cubicBezTo>
                      <a:pt x="10597" y="61426"/>
                      <a:pt x="10597" y="49718"/>
                      <a:pt x="10597" y="42376"/>
                    </a:cubicBezTo>
                    <a:cubicBezTo>
                      <a:pt x="10597" y="34240"/>
                      <a:pt x="10597" y="25906"/>
                      <a:pt x="11588" y="18960"/>
                    </a:cubicBezTo>
                    <a:cubicBezTo>
                      <a:pt x="13968" y="4078"/>
                      <a:pt x="23486" y="2887"/>
                      <a:pt x="26659" y="2887"/>
                    </a:cubicBezTo>
                    <a:cubicBezTo>
                      <a:pt x="30823" y="2887"/>
                      <a:pt x="39151" y="5070"/>
                      <a:pt x="41530" y="17571"/>
                    </a:cubicBezTo>
                    <a:cubicBezTo>
                      <a:pt x="42720" y="24715"/>
                      <a:pt x="42720" y="34240"/>
                      <a:pt x="42720" y="42376"/>
                    </a:cubicBezTo>
                    <a:cubicBezTo>
                      <a:pt x="42720" y="51703"/>
                      <a:pt x="42720" y="60434"/>
                      <a:pt x="41332" y="68371"/>
                    </a:cubicBezTo>
                    <a:cubicBezTo>
                      <a:pt x="39548" y="80476"/>
                      <a:pt x="32211" y="84246"/>
                      <a:pt x="26659" y="8424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CEFD928-9304-87B1-9935-15A9DCB75CA5}"/>
                </a:ext>
              </a:extLst>
            </p:cNvPr>
            <p:cNvSpPr/>
            <p:nvPr/>
          </p:nvSpPr>
          <p:spPr>
            <a:xfrm>
              <a:off x="1823264" y="2090963"/>
              <a:ext cx="67933" cy="137261"/>
            </a:xfrm>
            <a:custGeom>
              <a:avLst/>
              <a:gdLst>
                <a:gd name="connsiteX0" fmla="*/ 25848 w 41641"/>
                <a:gd name="connsiteY0" fmla="*/ 3254 h 84137"/>
                <a:gd name="connsiteX1" fmla="*/ 23072 w 41641"/>
                <a:gd name="connsiteY1" fmla="*/ 79 h 84137"/>
                <a:gd name="connsiteX2" fmla="*/ 70 w 41641"/>
                <a:gd name="connsiteY2" fmla="*/ 8215 h 84137"/>
                <a:gd name="connsiteX3" fmla="*/ 70 w 41641"/>
                <a:gd name="connsiteY3" fmla="*/ 11985 h 84137"/>
                <a:gd name="connsiteX4" fmla="*/ 16528 w 41641"/>
                <a:gd name="connsiteY4" fmla="*/ 8810 h 84137"/>
                <a:gd name="connsiteX5" fmla="*/ 16528 w 41641"/>
                <a:gd name="connsiteY5" fmla="*/ 74295 h 84137"/>
                <a:gd name="connsiteX6" fmla="*/ 4829 w 41641"/>
                <a:gd name="connsiteY6" fmla="*/ 80248 h 84137"/>
                <a:gd name="connsiteX7" fmla="*/ 863 w 41641"/>
                <a:gd name="connsiteY7" fmla="*/ 80248 h 84137"/>
                <a:gd name="connsiteX8" fmla="*/ 863 w 41641"/>
                <a:gd name="connsiteY8" fmla="*/ 84217 h 84137"/>
                <a:gd name="connsiteX9" fmla="*/ 21287 w 41641"/>
                <a:gd name="connsiteY9" fmla="*/ 83820 h 84137"/>
                <a:gd name="connsiteX10" fmla="*/ 41711 w 41641"/>
                <a:gd name="connsiteY10" fmla="*/ 84217 h 84137"/>
                <a:gd name="connsiteX11" fmla="*/ 41711 w 41641"/>
                <a:gd name="connsiteY11" fmla="*/ 80248 h 84137"/>
                <a:gd name="connsiteX12" fmla="*/ 37745 w 41641"/>
                <a:gd name="connsiteY12" fmla="*/ 80248 h 84137"/>
                <a:gd name="connsiteX13" fmla="*/ 25848 w 41641"/>
                <a:gd name="connsiteY13" fmla="*/ 74295 h 84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41" h="84137">
                  <a:moveTo>
                    <a:pt x="25848" y="3254"/>
                  </a:moveTo>
                  <a:cubicBezTo>
                    <a:pt x="25848" y="277"/>
                    <a:pt x="25848" y="79"/>
                    <a:pt x="23072" y="79"/>
                  </a:cubicBezTo>
                  <a:cubicBezTo>
                    <a:pt x="15140" y="8215"/>
                    <a:pt x="4036" y="8215"/>
                    <a:pt x="70" y="8215"/>
                  </a:cubicBezTo>
                  <a:lnTo>
                    <a:pt x="70" y="11985"/>
                  </a:lnTo>
                  <a:cubicBezTo>
                    <a:pt x="2449" y="11985"/>
                    <a:pt x="9984" y="11985"/>
                    <a:pt x="16528" y="8810"/>
                  </a:cubicBezTo>
                  <a:lnTo>
                    <a:pt x="16528" y="74295"/>
                  </a:lnTo>
                  <a:cubicBezTo>
                    <a:pt x="16528" y="78859"/>
                    <a:pt x="16131" y="80248"/>
                    <a:pt x="4829" y="80248"/>
                  </a:cubicBezTo>
                  <a:lnTo>
                    <a:pt x="863" y="80248"/>
                  </a:lnTo>
                  <a:lnTo>
                    <a:pt x="863" y="84217"/>
                  </a:lnTo>
                  <a:cubicBezTo>
                    <a:pt x="5225" y="83820"/>
                    <a:pt x="16131" y="83820"/>
                    <a:pt x="21287" y="83820"/>
                  </a:cubicBezTo>
                  <a:cubicBezTo>
                    <a:pt x="26244" y="83820"/>
                    <a:pt x="37349" y="83820"/>
                    <a:pt x="41711" y="84217"/>
                  </a:cubicBezTo>
                  <a:lnTo>
                    <a:pt x="41711" y="80248"/>
                  </a:lnTo>
                  <a:lnTo>
                    <a:pt x="37745" y="80248"/>
                  </a:lnTo>
                  <a:cubicBezTo>
                    <a:pt x="26244" y="80248"/>
                    <a:pt x="25848" y="78859"/>
                    <a:pt x="25848" y="74295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45E800-8C30-83D9-C98E-1ECE8AD7AB08}"/>
                </a:ext>
              </a:extLst>
            </p:cNvPr>
            <p:cNvSpPr/>
            <p:nvPr/>
          </p:nvSpPr>
          <p:spPr>
            <a:xfrm>
              <a:off x="1925728" y="2206211"/>
              <a:ext cx="23938" cy="61832"/>
            </a:xfrm>
            <a:custGeom>
              <a:avLst/>
              <a:gdLst>
                <a:gd name="connsiteX0" fmla="*/ 14748 w 14673"/>
                <a:gd name="connsiteY0" fmla="*/ 13374 h 37901"/>
                <a:gd name="connsiteX1" fmla="*/ 6817 w 14673"/>
                <a:gd name="connsiteY1" fmla="*/ 79 h 37901"/>
                <a:gd name="connsiteX2" fmla="*/ 75 w 14673"/>
                <a:gd name="connsiteY2" fmla="*/ 6826 h 37901"/>
                <a:gd name="connsiteX3" fmla="*/ 6817 w 14673"/>
                <a:gd name="connsiteY3" fmla="*/ 13573 h 37901"/>
                <a:gd name="connsiteX4" fmla="*/ 11179 w 14673"/>
                <a:gd name="connsiteY4" fmla="*/ 11985 h 37901"/>
                <a:gd name="connsiteX5" fmla="*/ 11774 w 14673"/>
                <a:gd name="connsiteY5" fmla="*/ 11588 h 37901"/>
                <a:gd name="connsiteX6" fmla="*/ 11972 w 14673"/>
                <a:gd name="connsiteY6" fmla="*/ 13374 h 37901"/>
                <a:gd name="connsiteX7" fmla="*/ 3446 w 14673"/>
                <a:gd name="connsiteY7" fmla="*/ 34607 h 37901"/>
                <a:gd name="connsiteX8" fmla="*/ 2058 w 14673"/>
                <a:gd name="connsiteY8" fmla="*/ 36592 h 37901"/>
                <a:gd name="connsiteX9" fmla="*/ 3247 w 14673"/>
                <a:gd name="connsiteY9" fmla="*/ 37981 h 37901"/>
                <a:gd name="connsiteX10" fmla="*/ 14748 w 14673"/>
                <a:gd name="connsiteY10" fmla="*/ 13374 h 37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73" h="37901">
                  <a:moveTo>
                    <a:pt x="14748" y="13374"/>
                  </a:moveTo>
                  <a:cubicBezTo>
                    <a:pt x="14748" y="5040"/>
                    <a:pt x="11576" y="79"/>
                    <a:pt x="6817" y="79"/>
                  </a:cubicBezTo>
                  <a:cubicBezTo>
                    <a:pt x="2653" y="79"/>
                    <a:pt x="75" y="3254"/>
                    <a:pt x="75" y="6826"/>
                  </a:cubicBezTo>
                  <a:cubicBezTo>
                    <a:pt x="75" y="10199"/>
                    <a:pt x="2653" y="13573"/>
                    <a:pt x="6817" y="13573"/>
                  </a:cubicBezTo>
                  <a:cubicBezTo>
                    <a:pt x="8205" y="13573"/>
                    <a:pt x="9791" y="12977"/>
                    <a:pt x="11179" y="11985"/>
                  </a:cubicBezTo>
                  <a:cubicBezTo>
                    <a:pt x="11576" y="11588"/>
                    <a:pt x="11576" y="11588"/>
                    <a:pt x="11774" y="11588"/>
                  </a:cubicBezTo>
                  <a:cubicBezTo>
                    <a:pt x="11972" y="11588"/>
                    <a:pt x="11972" y="11588"/>
                    <a:pt x="11972" y="13374"/>
                  </a:cubicBezTo>
                  <a:cubicBezTo>
                    <a:pt x="11972" y="22899"/>
                    <a:pt x="7610" y="30440"/>
                    <a:pt x="3446" y="34607"/>
                  </a:cubicBezTo>
                  <a:cubicBezTo>
                    <a:pt x="2058" y="35996"/>
                    <a:pt x="2058" y="36195"/>
                    <a:pt x="2058" y="36592"/>
                  </a:cubicBezTo>
                  <a:cubicBezTo>
                    <a:pt x="2058" y="37385"/>
                    <a:pt x="2653" y="37981"/>
                    <a:pt x="3247" y="37981"/>
                  </a:cubicBezTo>
                  <a:cubicBezTo>
                    <a:pt x="4636" y="37981"/>
                    <a:pt x="14748" y="28257"/>
                    <a:pt x="14748" y="13374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0" name="Graphic 9">
              <a:extLst>
                <a:ext uri="{FF2B5EF4-FFF2-40B4-BE49-F238E27FC236}">
                  <a16:creationId xmlns:a16="http://schemas.microsoft.com/office/drawing/2014/main" id="{E5292566-97BA-AE67-9ED9-EDB29DE19D32}"/>
                </a:ext>
              </a:extLst>
            </p:cNvPr>
            <p:cNvGrpSpPr/>
            <p:nvPr/>
          </p:nvGrpSpPr>
          <p:grpSpPr>
            <a:xfrm>
              <a:off x="1975554" y="2090963"/>
              <a:ext cx="290621" cy="141793"/>
              <a:chOff x="13320742" y="2215245"/>
              <a:chExt cx="178142" cy="86915"/>
            </a:xfrm>
            <a:solidFill>
              <a:schemeClr val="tx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694F01-6C6F-E3C8-410A-6C031F500CCC}"/>
                  </a:ext>
                </a:extLst>
              </p:cNvPr>
              <p:cNvSpPr/>
              <p:nvPr/>
            </p:nvSpPr>
            <p:spPr>
              <a:xfrm>
                <a:off x="13320742" y="2215245"/>
                <a:ext cx="50366" cy="84137"/>
              </a:xfrm>
              <a:custGeom>
                <a:avLst/>
                <a:gdLst>
                  <a:gd name="connsiteX0" fmla="*/ 9794 w 50366"/>
                  <a:gd name="connsiteY0" fmla="*/ 74493 h 84137"/>
                  <a:gd name="connsiteX1" fmla="*/ 23079 w 50366"/>
                  <a:gd name="connsiteY1" fmla="*/ 61396 h 84137"/>
                  <a:gd name="connsiteX2" fmla="*/ 50444 w 50366"/>
                  <a:gd name="connsiteY2" fmla="*/ 24487 h 84137"/>
                  <a:gd name="connsiteX3" fmla="*/ 23674 w 50366"/>
                  <a:gd name="connsiteY3" fmla="*/ 79 h 84137"/>
                  <a:gd name="connsiteX4" fmla="*/ 78 w 50366"/>
                  <a:gd name="connsiteY4" fmla="*/ 22899 h 84137"/>
                  <a:gd name="connsiteX5" fmla="*/ 6819 w 50366"/>
                  <a:gd name="connsiteY5" fmla="*/ 30043 h 84137"/>
                  <a:gd name="connsiteX6" fmla="*/ 13363 w 50366"/>
                  <a:gd name="connsiteY6" fmla="*/ 23296 h 84137"/>
                  <a:gd name="connsiteX7" fmla="*/ 6621 w 50366"/>
                  <a:gd name="connsiteY7" fmla="*/ 16748 h 84137"/>
                  <a:gd name="connsiteX8" fmla="*/ 5035 w 50366"/>
                  <a:gd name="connsiteY8" fmla="*/ 16748 h 84137"/>
                  <a:gd name="connsiteX9" fmla="*/ 22088 w 50366"/>
                  <a:gd name="connsiteY9" fmla="*/ 4048 h 84137"/>
                  <a:gd name="connsiteX10" fmla="*/ 38943 w 50366"/>
                  <a:gd name="connsiteY10" fmla="*/ 24487 h 84137"/>
                  <a:gd name="connsiteX11" fmla="*/ 25657 w 50366"/>
                  <a:gd name="connsiteY11" fmla="*/ 52467 h 84137"/>
                  <a:gd name="connsiteX12" fmla="*/ 1466 w 50366"/>
                  <a:gd name="connsiteY12" fmla="*/ 79454 h 84137"/>
                  <a:gd name="connsiteX13" fmla="*/ 78 w 50366"/>
                  <a:gd name="connsiteY13" fmla="*/ 84217 h 84137"/>
                  <a:gd name="connsiteX14" fmla="*/ 46874 w 50366"/>
                  <a:gd name="connsiteY14" fmla="*/ 84217 h 84137"/>
                  <a:gd name="connsiteX15" fmla="*/ 50444 w 50366"/>
                  <a:gd name="connsiteY15" fmla="*/ 62190 h 84137"/>
                  <a:gd name="connsiteX16" fmla="*/ 47271 w 50366"/>
                  <a:gd name="connsiteY16" fmla="*/ 62190 h 84137"/>
                  <a:gd name="connsiteX17" fmla="*/ 44495 w 50366"/>
                  <a:gd name="connsiteY17" fmla="*/ 73501 h 84137"/>
                  <a:gd name="connsiteX18" fmla="*/ 32597 w 50366"/>
                  <a:gd name="connsiteY18" fmla="*/ 74493 h 8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0366" h="84137">
                    <a:moveTo>
                      <a:pt x="9794" y="74493"/>
                    </a:moveTo>
                    <a:lnTo>
                      <a:pt x="23079" y="61396"/>
                    </a:lnTo>
                    <a:cubicBezTo>
                      <a:pt x="42909" y="43934"/>
                      <a:pt x="50444" y="37187"/>
                      <a:pt x="50444" y="24487"/>
                    </a:cubicBezTo>
                    <a:cubicBezTo>
                      <a:pt x="50444" y="10199"/>
                      <a:pt x="39141" y="79"/>
                      <a:pt x="23674" y="79"/>
                    </a:cubicBezTo>
                    <a:cubicBezTo>
                      <a:pt x="9397" y="79"/>
                      <a:pt x="78" y="11588"/>
                      <a:pt x="78" y="22899"/>
                    </a:cubicBezTo>
                    <a:cubicBezTo>
                      <a:pt x="78" y="30043"/>
                      <a:pt x="6423" y="30043"/>
                      <a:pt x="6819" y="30043"/>
                    </a:cubicBezTo>
                    <a:cubicBezTo>
                      <a:pt x="8802" y="30043"/>
                      <a:pt x="13363" y="28456"/>
                      <a:pt x="13363" y="23296"/>
                    </a:cubicBezTo>
                    <a:cubicBezTo>
                      <a:pt x="13363" y="19923"/>
                      <a:pt x="10984" y="16748"/>
                      <a:pt x="6621" y="16748"/>
                    </a:cubicBezTo>
                    <a:cubicBezTo>
                      <a:pt x="5630" y="16748"/>
                      <a:pt x="5431" y="16748"/>
                      <a:pt x="5035" y="16748"/>
                    </a:cubicBezTo>
                    <a:cubicBezTo>
                      <a:pt x="7811" y="8612"/>
                      <a:pt x="14751" y="4048"/>
                      <a:pt x="22088" y="4048"/>
                    </a:cubicBezTo>
                    <a:cubicBezTo>
                      <a:pt x="33589" y="4048"/>
                      <a:pt x="38943" y="14168"/>
                      <a:pt x="38943" y="24487"/>
                    </a:cubicBezTo>
                    <a:cubicBezTo>
                      <a:pt x="38943" y="34607"/>
                      <a:pt x="32597" y="44727"/>
                      <a:pt x="25657" y="52467"/>
                    </a:cubicBezTo>
                    <a:lnTo>
                      <a:pt x="1466" y="79454"/>
                    </a:lnTo>
                    <a:cubicBezTo>
                      <a:pt x="78" y="80843"/>
                      <a:pt x="78" y="81240"/>
                      <a:pt x="78" y="84217"/>
                    </a:cubicBezTo>
                    <a:lnTo>
                      <a:pt x="46874" y="84217"/>
                    </a:lnTo>
                    <a:lnTo>
                      <a:pt x="50444" y="62190"/>
                    </a:lnTo>
                    <a:lnTo>
                      <a:pt x="47271" y="62190"/>
                    </a:lnTo>
                    <a:cubicBezTo>
                      <a:pt x="46676" y="65960"/>
                      <a:pt x="45685" y="71517"/>
                      <a:pt x="44495" y="73501"/>
                    </a:cubicBezTo>
                    <a:cubicBezTo>
                      <a:pt x="43702" y="74493"/>
                      <a:pt x="35373" y="74493"/>
                      <a:pt x="32597" y="7449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7A122C8-13AA-3D38-16CC-3FAA5CC25867}"/>
                  </a:ext>
                </a:extLst>
              </p:cNvPr>
              <p:cNvSpPr/>
              <p:nvPr/>
            </p:nvSpPr>
            <p:spPr>
              <a:xfrm>
                <a:off x="13382548" y="2215245"/>
                <a:ext cx="53142" cy="86915"/>
              </a:xfrm>
              <a:custGeom>
                <a:avLst/>
                <a:gdLst>
                  <a:gd name="connsiteX0" fmla="*/ 53225 w 53142"/>
                  <a:gd name="connsiteY0" fmla="*/ 43735 h 86915"/>
                  <a:gd name="connsiteX1" fmla="*/ 48267 w 53142"/>
                  <a:gd name="connsiteY1" fmla="*/ 14168 h 86915"/>
                  <a:gd name="connsiteX2" fmla="*/ 26654 w 53142"/>
                  <a:gd name="connsiteY2" fmla="*/ 79 h 86915"/>
                  <a:gd name="connsiteX3" fmla="*/ 4643 w 53142"/>
                  <a:gd name="connsiteY3" fmla="*/ 15160 h 86915"/>
                  <a:gd name="connsiteX4" fmla="*/ 83 w 53142"/>
                  <a:gd name="connsiteY4" fmla="*/ 43735 h 86915"/>
                  <a:gd name="connsiteX5" fmla="*/ 5833 w 53142"/>
                  <a:gd name="connsiteY5" fmla="*/ 74295 h 86915"/>
                  <a:gd name="connsiteX6" fmla="*/ 26654 w 53142"/>
                  <a:gd name="connsiteY6" fmla="*/ 86995 h 86915"/>
                  <a:gd name="connsiteX7" fmla="*/ 48466 w 53142"/>
                  <a:gd name="connsiteY7" fmla="*/ 72310 h 86915"/>
                  <a:gd name="connsiteX8" fmla="*/ 53225 w 53142"/>
                  <a:gd name="connsiteY8" fmla="*/ 43735 h 86915"/>
                  <a:gd name="connsiteX9" fmla="*/ 26654 w 53142"/>
                  <a:gd name="connsiteY9" fmla="*/ 84217 h 86915"/>
                  <a:gd name="connsiteX10" fmla="*/ 11980 w 53142"/>
                  <a:gd name="connsiteY10" fmla="*/ 68937 h 86915"/>
                  <a:gd name="connsiteX11" fmla="*/ 10592 w 53142"/>
                  <a:gd name="connsiteY11" fmla="*/ 42346 h 86915"/>
                  <a:gd name="connsiteX12" fmla="*/ 11583 w 53142"/>
                  <a:gd name="connsiteY12" fmla="*/ 18931 h 86915"/>
                  <a:gd name="connsiteX13" fmla="*/ 26654 w 53142"/>
                  <a:gd name="connsiteY13" fmla="*/ 2857 h 86915"/>
                  <a:gd name="connsiteX14" fmla="*/ 41525 w 53142"/>
                  <a:gd name="connsiteY14" fmla="*/ 17542 h 86915"/>
                  <a:gd name="connsiteX15" fmla="*/ 42715 w 53142"/>
                  <a:gd name="connsiteY15" fmla="*/ 42346 h 86915"/>
                  <a:gd name="connsiteX16" fmla="*/ 41327 w 53142"/>
                  <a:gd name="connsiteY16" fmla="*/ 68342 h 86915"/>
                  <a:gd name="connsiteX17" fmla="*/ 26654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25" y="43735"/>
                    </a:moveTo>
                    <a:cubicBezTo>
                      <a:pt x="53225" y="33615"/>
                      <a:pt x="52630" y="23495"/>
                      <a:pt x="48267" y="14168"/>
                    </a:cubicBezTo>
                    <a:cubicBezTo>
                      <a:pt x="42319" y="2063"/>
                      <a:pt x="32007" y="79"/>
                      <a:pt x="26654" y="79"/>
                    </a:cubicBezTo>
                    <a:cubicBezTo>
                      <a:pt x="19119" y="79"/>
                      <a:pt x="9997" y="3254"/>
                      <a:pt x="4643" y="15160"/>
                    </a:cubicBezTo>
                    <a:cubicBezTo>
                      <a:pt x="677" y="23892"/>
                      <a:pt x="83" y="33615"/>
                      <a:pt x="83" y="43735"/>
                    </a:cubicBezTo>
                    <a:cubicBezTo>
                      <a:pt x="83" y="53260"/>
                      <a:pt x="479" y="64571"/>
                      <a:pt x="5833" y="74295"/>
                    </a:cubicBezTo>
                    <a:cubicBezTo>
                      <a:pt x="11187" y="84415"/>
                      <a:pt x="20308" y="86995"/>
                      <a:pt x="26654" y="86995"/>
                    </a:cubicBezTo>
                    <a:cubicBezTo>
                      <a:pt x="33396" y="86995"/>
                      <a:pt x="42914" y="84415"/>
                      <a:pt x="48466" y="72310"/>
                    </a:cubicBezTo>
                    <a:cubicBezTo>
                      <a:pt x="52630" y="63579"/>
                      <a:pt x="53225" y="53657"/>
                      <a:pt x="53225" y="43735"/>
                    </a:cubicBezTo>
                    <a:close/>
                    <a:moveTo>
                      <a:pt x="26654" y="84217"/>
                    </a:moveTo>
                    <a:cubicBezTo>
                      <a:pt x="21696" y="84217"/>
                      <a:pt x="14161" y="81042"/>
                      <a:pt x="11980" y="68937"/>
                    </a:cubicBezTo>
                    <a:cubicBezTo>
                      <a:pt x="10592" y="61396"/>
                      <a:pt x="10592" y="49688"/>
                      <a:pt x="10592" y="42346"/>
                    </a:cubicBezTo>
                    <a:cubicBezTo>
                      <a:pt x="10592" y="34210"/>
                      <a:pt x="10592" y="25876"/>
                      <a:pt x="11583" y="18931"/>
                    </a:cubicBezTo>
                    <a:cubicBezTo>
                      <a:pt x="13963" y="4048"/>
                      <a:pt x="23481" y="2857"/>
                      <a:pt x="26654" y="2857"/>
                    </a:cubicBezTo>
                    <a:cubicBezTo>
                      <a:pt x="30818" y="2857"/>
                      <a:pt x="39146" y="5040"/>
                      <a:pt x="41525" y="17542"/>
                    </a:cubicBezTo>
                    <a:cubicBezTo>
                      <a:pt x="42715" y="24685"/>
                      <a:pt x="42715" y="34210"/>
                      <a:pt x="42715" y="42346"/>
                    </a:cubicBezTo>
                    <a:cubicBezTo>
                      <a:pt x="42715" y="51673"/>
                      <a:pt x="42715" y="60404"/>
                      <a:pt x="41327" y="68342"/>
                    </a:cubicBezTo>
                    <a:cubicBezTo>
                      <a:pt x="39543" y="80446"/>
                      <a:pt x="32206" y="84217"/>
                      <a:pt x="26654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04613-7FA6-2AC1-2832-06DE61105EDA}"/>
                  </a:ext>
                </a:extLst>
              </p:cNvPr>
              <p:cNvSpPr/>
              <p:nvPr/>
            </p:nvSpPr>
            <p:spPr>
              <a:xfrm>
                <a:off x="13445742" y="2215245"/>
                <a:ext cx="53142" cy="86915"/>
              </a:xfrm>
              <a:custGeom>
                <a:avLst/>
                <a:gdLst>
                  <a:gd name="connsiteX0" fmla="*/ 53230 w 53142"/>
                  <a:gd name="connsiteY0" fmla="*/ 43735 h 86915"/>
                  <a:gd name="connsiteX1" fmla="*/ 48272 w 53142"/>
                  <a:gd name="connsiteY1" fmla="*/ 14168 h 86915"/>
                  <a:gd name="connsiteX2" fmla="*/ 26659 w 53142"/>
                  <a:gd name="connsiteY2" fmla="*/ 79 h 86915"/>
                  <a:gd name="connsiteX3" fmla="*/ 4648 w 53142"/>
                  <a:gd name="connsiteY3" fmla="*/ 15160 h 86915"/>
                  <a:gd name="connsiteX4" fmla="*/ 88 w 53142"/>
                  <a:gd name="connsiteY4" fmla="*/ 43735 h 86915"/>
                  <a:gd name="connsiteX5" fmla="*/ 5838 w 53142"/>
                  <a:gd name="connsiteY5" fmla="*/ 74295 h 86915"/>
                  <a:gd name="connsiteX6" fmla="*/ 26659 w 53142"/>
                  <a:gd name="connsiteY6" fmla="*/ 86995 h 86915"/>
                  <a:gd name="connsiteX7" fmla="*/ 48471 w 53142"/>
                  <a:gd name="connsiteY7" fmla="*/ 72310 h 86915"/>
                  <a:gd name="connsiteX8" fmla="*/ 53230 w 53142"/>
                  <a:gd name="connsiteY8" fmla="*/ 43735 h 86915"/>
                  <a:gd name="connsiteX9" fmla="*/ 26659 w 53142"/>
                  <a:gd name="connsiteY9" fmla="*/ 84217 h 86915"/>
                  <a:gd name="connsiteX10" fmla="*/ 11985 w 53142"/>
                  <a:gd name="connsiteY10" fmla="*/ 68937 h 86915"/>
                  <a:gd name="connsiteX11" fmla="*/ 10597 w 53142"/>
                  <a:gd name="connsiteY11" fmla="*/ 42346 h 86915"/>
                  <a:gd name="connsiteX12" fmla="*/ 11588 w 53142"/>
                  <a:gd name="connsiteY12" fmla="*/ 18931 h 86915"/>
                  <a:gd name="connsiteX13" fmla="*/ 26659 w 53142"/>
                  <a:gd name="connsiteY13" fmla="*/ 2857 h 86915"/>
                  <a:gd name="connsiteX14" fmla="*/ 41530 w 53142"/>
                  <a:gd name="connsiteY14" fmla="*/ 17542 h 86915"/>
                  <a:gd name="connsiteX15" fmla="*/ 42720 w 53142"/>
                  <a:gd name="connsiteY15" fmla="*/ 42346 h 86915"/>
                  <a:gd name="connsiteX16" fmla="*/ 41332 w 53142"/>
                  <a:gd name="connsiteY16" fmla="*/ 68342 h 86915"/>
                  <a:gd name="connsiteX17" fmla="*/ 26659 w 53142"/>
                  <a:gd name="connsiteY17" fmla="*/ 84217 h 8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42" h="86915">
                    <a:moveTo>
                      <a:pt x="53230" y="43735"/>
                    </a:moveTo>
                    <a:cubicBezTo>
                      <a:pt x="53230" y="33615"/>
                      <a:pt x="52635" y="23495"/>
                      <a:pt x="48272" y="14168"/>
                    </a:cubicBezTo>
                    <a:cubicBezTo>
                      <a:pt x="42324" y="2063"/>
                      <a:pt x="32012" y="79"/>
                      <a:pt x="26659" y="79"/>
                    </a:cubicBezTo>
                    <a:cubicBezTo>
                      <a:pt x="19124" y="79"/>
                      <a:pt x="10002" y="3254"/>
                      <a:pt x="4648" y="15160"/>
                    </a:cubicBezTo>
                    <a:cubicBezTo>
                      <a:pt x="682" y="23892"/>
                      <a:pt x="88" y="33615"/>
                      <a:pt x="88" y="43735"/>
                    </a:cubicBezTo>
                    <a:cubicBezTo>
                      <a:pt x="88" y="53260"/>
                      <a:pt x="484" y="64571"/>
                      <a:pt x="5838" y="74295"/>
                    </a:cubicBezTo>
                    <a:cubicBezTo>
                      <a:pt x="11192" y="84415"/>
                      <a:pt x="20313" y="86995"/>
                      <a:pt x="26659" y="86995"/>
                    </a:cubicBezTo>
                    <a:cubicBezTo>
                      <a:pt x="33401" y="86995"/>
                      <a:pt x="42919" y="84415"/>
                      <a:pt x="48471" y="72310"/>
                    </a:cubicBezTo>
                    <a:cubicBezTo>
                      <a:pt x="52635" y="63579"/>
                      <a:pt x="53230" y="53657"/>
                      <a:pt x="53230" y="43735"/>
                    </a:cubicBezTo>
                    <a:close/>
                    <a:moveTo>
                      <a:pt x="26659" y="84217"/>
                    </a:moveTo>
                    <a:cubicBezTo>
                      <a:pt x="21701" y="84217"/>
                      <a:pt x="14166" y="81042"/>
                      <a:pt x="11985" y="68937"/>
                    </a:cubicBezTo>
                    <a:cubicBezTo>
                      <a:pt x="10597" y="61396"/>
                      <a:pt x="10597" y="49688"/>
                      <a:pt x="10597" y="42346"/>
                    </a:cubicBezTo>
                    <a:cubicBezTo>
                      <a:pt x="10597" y="34210"/>
                      <a:pt x="10597" y="25876"/>
                      <a:pt x="11588" y="18931"/>
                    </a:cubicBezTo>
                    <a:cubicBezTo>
                      <a:pt x="13968" y="4048"/>
                      <a:pt x="23486" y="2857"/>
                      <a:pt x="26659" y="2857"/>
                    </a:cubicBezTo>
                    <a:cubicBezTo>
                      <a:pt x="30823" y="2857"/>
                      <a:pt x="39151" y="5040"/>
                      <a:pt x="41530" y="17542"/>
                    </a:cubicBezTo>
                    <a:cubicBezTo>
                      <a:pt x="42720" y="24685"/>
                      <a:pt x="42720" y="34210"/>
                      <a:pt x="42720" y="42346"/>
                    </a:cubicBezTo>
                    <a:cubicBezTo>
                      <a:pt x="42720" y="51673"/>
                      <a:pt x="42720" y="60404"/>
                      <a:pt x="41332" y="68342"/>
                    </a:cubicBezTo>
                    <a:cubicBezTo>
                      <a:pt x="39548" y="80446"/>
                      <a:pt x="32211" y="84217"/>
                      <a:pt x="26659" y="8421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224B97C-FBB4-109C-8F32-695AC29F6F6B}"/>
                </a:ext>
              </a:extLst>
            </p:cNvPr>
            <p:cNvSpPr/>
            <p:nvPr/>
          </p:nvSpPr>
          <p:spPr>
            <a:xfrm flipV="1">
              <a:off x="3070714" y="2027854"/>
              <a:ext cx="3388424" cy="3371494"/>
            </a:xfrm>
            <a:custGeom>
              <a:avLst/>
              <a:gdLst>
                <a:gd name="connsiteX0" fmla="*/ 135 w 2077004"/>
                <a:gd name="connsiteY0" fmla="*/ 69 h 2066627"/>
                <a:gd name="connsiteX1" fmla="*/ 101264 w 2077004"/>
                <a:gd name="connsiteY1" fmla="*/ 69 h 2066627"/>
                <a:gd name="connsiteX2" fmla="*/ 101264 w 2077004"/>
                <a:gd name="connsiteY2" fmla="*/ 2066697 h 2066627"/>
                <a:gd name="connsiteX3" fmla="*/ 135 w 2077004"/>
                <a:gd name="connsiteY3" fmla="*/ 2066697 h 2066627"/>
                <a:gd name="connsiteX4" fmla="*/ 1976011 w 2077004"/>
                <a:gd name="connsiteY4" fmla="*/ 556835 h 2066627"/>
                <a:gd name="connsiteX5" fmla="*/ 2077140 w 2077004"/>
                <a:gd name="connsiteY5" fmla="*/ 556835 h 2066627"/>
                <a:gd name="connsiteX6" fmla="*/ 2077140 w 2077004"/>
                <a:gd name="connsiteY6" fmla="*/ 1657171 h 2066627"/>
                <a:gd name="connsiteX7" fmla="*/ 1976011 w 2077004"/>
                <a:gd name="connsiteY7" fmla="*/ 1657171 h 206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2066627">
                  <a:moveTo>
                    <a:pt x="135" y="69"/>
                  </a:moveTo>
                  <a:lnTo>
                    <a:pt x="101264" y="69"/>
                  </a:lnTo>
                  <a:lnTo>
                    <a:pt x="101264" y="2066697"/>
                  </a:lnTo>
                  <a:lnTo>
                    <a:pt x="135" y="2066697"/>
                  </a:lnTo>
                  <a:close/>
                  <a:moveTo>
                    <a:pt x="1976011" y="556835"/>
                  </a:moveTo>
                  <a:lnTo>
                    <a:pt x="2077140" y="556835"/>
                  </a:lnTo>
                  <a:lnTo>
                    <a:pt x="2077140" y="1657171"/>
                  </a:lnTo>
                  <a:lnTo>
                    <a:pt x="1976011" y="1657171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47BF0AD-7828-7D32-E27F-20CDEB67D1F6}"/>
                </a:ext>
              </a:extLst>
            </p:cNvPr>
            <p:cNvSpPr/>
            <p:nvPr/>
          </p:nvSpPr>
          <p:spPr>
            <a:xfrm flipV="1">
              <a:off x="3070714" y="4491042"/>
              <a:ext cx="3388424" cy="1245472"/>
            </a:xfrm>
            <a:custGeom>
              <a:avLst/>
              <a:gdLst>
                <a:gd name="connsiteX0" fmla="*/ 135 w 2077004"/>
                <a:gd name="connsiteY0" fmla="*/ 205 h 763438"/>
                <a:gd name="connsiteX1" fmla="*/ 101264 w 2077004"/>
                <a:gd name="connsiteY1" fmla="*/ 205 h 763438"/>
                <a:gd name="connsiteX2" fmla="*/ 101264 w 2077004"/>
                <a:gd name="connsiteY2" fmla="*/ 206877 h 763438"/>
                <a:gd name="connsiteX3" fmla="*/ 135 w 2077004"/>
                <a:gd name="connsiteY3" fmla="*/ 206877 h 763438"/>
                <a:gd name="connsiteX4" fmla="*/ 1976011 w 2077004"/>
                <a:gd name="connsiteY4" fmla="*/ 205 h 763438"/>
                <a:gd name="connsiteX5" fmla="*/ 2077140 w 2077004"/>
                <a:gd name="connsiteY5" fmla="*/ 205 h 763438"/>
                <a:gd name="connsiteX6" fmla="*/ 2077140 w 2077004"/>
                <a:gd name="connsiteY6" fmla="*/ 763643 h 763438"/>
                <a:gd name="connsiteX7" fmla="*/ 1976011 w 2077004"/>
                <a:gd name="connsiteY7" fmla="*/ 763643 h 76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7004" h="763438">
                  <a:moveTo>
                    <a:pt x="135" y="205"/>
                  </a:moveTo>
                  <a:lnTo>
                    <a:pt x="101264" y="205"/>
                  </a:lnTo>
                  <a:lnTo>
                    <a:pt x="101264" y="206877"/>
                  </a:lnTo>
                  <a:lnTo>
                    <a:pt x="135" y="206877"/>
                  </a:lnTo>
                  <a:close/>
                  <a:moveTo>
                    <a:pt x="1976011" y="205"/>
                  </a:moveTo>
                  <a:lnTo>
                    <a:pt x="2077140" y="205"/>
                  </a:lnTo>
                  <a:lnTo>
                    <a:pt x="2077140" y="763643"/>
                  </a:lnTo>
                  <a:lnTo>
                    <a:pt x="1976011" y="763643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F1E5E4-39CB-511A-A110-DCF4F88F9B25}"/>
                </a:ext>
              </a:extLst>
            </p:cNvPr>
            <p:cNvSpPr/>
            <p:nvPr/>
          </p:nvSpPr>
          <p:spPr>
            <a:xfrm>
              <a:off x="2670886" y="3516788"/>
              <a:ext cx="52405" cy="95824"/>
            </a:xfrm>
            <a:custGeom>
              <a:avLst/>
              <a:gdLst>
                <a:gd name="connsiteX0" fmla="*/ 19940 w 32123"/>
                <a:gd name="connsiteY0" fmla="*/ 2527 h 58737"/>
                <a:gd name="connsiteX1" fmla="*/ 17362 w 32123"/>
                <a:gd name="connsiteY1" fmla="*/ 146 h 58737"/>
                <a:gd name="connsiteX2" fmla="*/ 111 w 32123"/>
                <a:gd name="connsiteY2" fmla="*/ 5702 h 58737"/>
                <a:gd name="connsiteX3" fmla="*/ 111 w 32123"/>
                <a:gd name="connsiteY3" fmla="*/ 8877 h 58737"/>
                <a:gd name="connsiteX4" fmla="*/ 12802 w 32123"/>
                <a:gd name="connsiteY4" fmla="*/ 6496 h 58737"/>
                <a:gd name="connsiteX5" fmla="*/ 12802 w 32123"/>
                <a:gd name="connsiteY5" fmla="*/ 51541 h 58737"/>
                <a:gd name="connsiteX6" fmla="*/ 4077 w 32123"/>
                <a:gd name="connsiteY6" fmla="*/ 55708 h 58737"/>
                <a:gd name="connsiteX7" fmla="*/ 706 w 32123"/>
                <a:gd name="connsiteY7" fmla="*/ 55708 h 58737"/>
                <a:gd name="connsiteX8" fmla="*/ 706 w 32123"/>
                <a:gd name="connsiteY8" fmla="*/ 58883 h 58737"/>
                <a:gd name="connsiteX9" fmla="*/ 16371 w 32123"/>
                <a:gd name="connsiteY9" fmla="*/ 58486 h 58737"/>
                <a:gd name="connsiteX10" fmla="*/ 32234 w 32123"/>
                <a:gd name="connsiteY10" fmla="*/ 58883 h 58737"/>
                <a:gd name="connsiteX11" fmla="*/ 32234 w 32123"/>
                <a:gd name="connsiteY11" fmla="*/ 55708 h 58737"/>
                <a:gd name="connsiteX12" fmla="*/ 28863 w 32123"/>
                <a:gd name="connsiteY12" fmla="*/ 55708 h 58737"/>
                <a:gd name="connsiteX13" fmla="*/ 19940 w 32123"/>
                <a:gd name="connsiteY13" fmla="*/ 51541 h 5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23" h="58737">
                  <a:moveTo>
                    <a:pt x="19940" y="2527"/>
                  </a:moveTo>
                  <a:cubicBezTo>
                    <a:pt x="19940" y="146"/>
                    <a:pt x="19940" y="146"/>
                    <a:pt x="17362" y="146"/>
                  </a:cubicBezTo>
                  <a:cubicBezTo>
                    <a:pt x="11612" y="5702"/>
                    <a:pt x="3680" y="5702"/>
                    <a:pt x="111" y="5702"/>
                  </a:cubicBezTo>
                  <a:lnTo>
                    <a:pt x="111" y="8877"/>
                  </a:lnTo>
                  <a:cubicBezTo>
                    <a:pt x="2094" y="8877"/>
                    <a:pt x="8043" y="8877"/>
                    <a:pt x="12802" y="6496"/>
                  </a:cubicBezTo>
                  <a:lnTo>
                    <a:pt x="12802" y="51541"/>
                  </a:lnTo>
                  <a:cubicBezTo>
                    <a:pt x="12802" y="54518"/>
                    <a:pt x="12802" y="55708"/>
                    <a:pt x="4077" y="55708"/>
                  </a:cubicBezTo>
                  <a:lnTo>
                    <a:pt x="706" y="55708"/>
                  </a:lnTo>
                  <a:lnTo>
                    <a:pt x="706" y="58883"/>
                  </a:lnTo>
                  <a:cubicBezTo>
                    <a:pt x="2292" y="58883"/>
                    <a:pt x="13198" y="58486"/>
                    <a:pt x="16371" y="58486"/>
                  </a:cubicBezTo>
                  <a:cubicBezTo>
                    <a:pt x="19147" y="58486"/>
                    <a:pt x="30251" y="58883"/>
                    <a:pt x="32234" y="58883"/>
                  </a:cubicBezTo>
                  <a:lnTo>
                    <a:pt x="32234" y="55708"/>
                  </a:lnTo>
                  <a:lnTo>
                    <a:pt x="28863" y="55708"/>
                  </a:lnTo>
                  <a:cubicBezTo>
                    <a:pt x="19940" y="55708"/>
                    <a:pt x="19940" y="54518"/>
                    <a:pt x="19940" y="5154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959B222-4A89-C7F6-32E8-C567CF278F5A}"/>
                </a:ext>
              </a:extLst>
            </p:cNvPr>
            <p:cNvSpPr/>
            <p:nvPr/>
          </p:nvSpPr>
          <p:spPr>
            <a:xfrm>
              <a:off x="2753415" y="3596102"/>
              <a:ext cx="18438" cy="44350"/>
            </a:xfrm>
            <a:custGeom>
              <a:avLst/>
              <a:gdLst>
                <a:gd name="connsiteX0" fmla="*/ 8840 w 11302"/>
                <a:gd name="connsiteY0" fmla="*/ 8877 h 27185"/>
                <a:gd name="connsiteX1" fmla="*/ 1899 w 11302"/>
                <a:gd name="connsiteY1" fmla="*/ 24951 h 27185"/>
                <a:gd name="connsiteX2" fmla="*/ 1305 w 11302"/>
                <a:gd name="connsiteY2" fmla="*/ 26141 h 27185"/>
                <a:gd name="connsiteX3" fmla="*/ 2494 w 11302"/>
                <a:gd name="connsiteY3" fmla="*/ 27332 h 27185"/>
                <a:gd name="connsiteX4" fmla="*/ 11417 w 11302"/>
                <a:gd name="connsiteY4" fmla="*/ 9671 h 27185"/>
                <a:gd name="connsiteX5" fmla="*/ 5072 w 11302"/>
                <a:gd name="connsiteY5" fmla="*/ 146 h 27185"/>
                <a:gd name="connsiteX6" fmla="*/ 115 w 11302"/>
                <a:gd name="connsiteY6" fmla="*/ 5107 h 27185"/>
                <a:gd name="connsiteX7" fmla="*/ 5270 w 11302"/>
                <a:gd name="connsiteY7" fmla="*/ 10266 h 27185"/>
                <a:gd name="connsiteX8" fmla="*/ 8840 w 11302"/>
                <a:gd name="connsiteY8" fmla="*/ 8877 h 2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2" h="27185">
                  <a:moveTo>
                    <a:pt x="8840" y="8877"/>
                  </a:moveTo>
                  <a:cubicBezTo>
                    <a:pt x="8840" y="13640"/>
                    <a:pt x="8047" y="19394"/>
                    <a:pt x="1899" y="24951"/>
                  </a:cubicBezTo>
                  <a:cubicBezTo>
                    <a:pt x="1701" y="25347"/>
                    <a:pt x="1305" y="25744"/>
                    <a:pt x="1305" y="26141"/>
                  </a:cubicBezTo>
                  <a:cubicBezTo>
                    <a:pt x="1305" y="26736"/>
                    <a:pt x="2098" y="27332"/>
                    <a:pt x="2494" y="27332"/>
                  </a:cubicBezTo>
                  <a:cubicBezTo>
                    <a:pt x="3882" y="27332"/>
                    <a:pt x="11417" y="20188"/>
                    <a:pt x="11417" y="9671"/>
                  </a:cubicBezTo>
                  <a:cubicBezTo>
                    <a:pt x="11417" y="4313"/>
                    <a:pt x="9236" y="146"/>
                    <a:pt x="5072" y="146"/>
                  </a:cubicBezTo>
                  <a:cubicBezTo>
                    <a:pt x="2296" y="146"/>
                    <a:pt x="115" y="2329"/>
                    <a:pt x="115" y="5107"/>
                  </a:cubicBezTo>
                  <a:cubicBezTo>
                    <a:pt x="115" y="7885"/>
                    <a:pt x="2098" y="10266"/>
                    <a:pt x="5270" y="10266"/>
                  </a:cubicBezTo>
                  <a:cubicBezTo>
                    <a:pt x="7452" y="10266"/>
                    <a:pt x="8840" y="8877"/>
                    <a:pt x="8840" y="8877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7D767801-C36A-82E0-0D5A-4BFFDAACDCD5}"/>
                </a:ext>
              </a:extLst>
            </p:cNvPr>
            <p:cNvGrpSpPr/>
            <p:nvPr/>
          </p:nvGrpSpPr>
          <p:grpSpPr>
            <a:xfrm>
              <a:off x="2793649" y="3516788"/>
              <a:ext cx="229740" cy="98737"/>
              <a:chOff x="13822210" y="3089234"/>
              <a:chExt cx="140824" cy="60523"/>
            </a:xfrm>
            <a:solidFill>
              <a:schemeClr val="tx1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DE7015F-7576-FE1F-40FF-34BB57CEFE4D}"/>
                  </a:ext>
                </a:extLst>
              </p:cNvPr>
              <p:cNvSpPr/>
              <p:nvPr/>
            </p:nvSpPr>
            <p:spPr>
              <a:xfrm>
                <a:off x="13822210" y="3089234"/>
                <a:ext cx="41046" cy="60523"/>
              </a:xfrm>
              <a:custGeom>
                <a:avLst/>
                <a:gdLst>
                  <a:gd name="connsiteX0" fmla="*/ 41164 w 41046"/>
                  <a:gd name="connsiteY0" fmla="*/ 30705 h 60523"/>
                  <a:gd name="connsiteX1" fmla="*/ 36008 w 41046"/>
                  <a:gd name="connsiteY1" fmla="*/ 7686 h 60523"/>
                  <a:gd name="connsiteX2" fmla="*/ 20740 w 41046"/>
                  <a:gd name="connsiteY2" fmla="*/ 146 h 60523"/>
                  <a:gd name="connsiteX3" fmla="*/ 117 w 41046"/>
                  <a:gd name="connsiteY3" fmla="*/ 30705 h 60523"/>
                  <a:gd name="connsiteX4" fmla="*/ 20740 w 41046"/>
                  <a:gd name="connsiteY4" fmla="*/ 60669 h 60523"/>
                  <a:gd name="connsiteX5" fmla="*/ 41164 w 41046"/>
                  <a:gd name="connsiteY5" fmla="*/ 30705 h 60523"/>
                  <a:gd name="connsiteX6" fmla="*/ 20740 w 41046"/>
                  <a:gd name="connsiteY6" fmla="*/ 58090 h 60523"/>
                  <a:gd name="connsiteX7" fmla="*/ 9437 w 41046"/>
                  <a:gd name="connsiteY7" fmla="*/ 48565 h 60523"/>
                  <a:gd name="connsiteX8" fmla="*/ 8247 w 41046"/>
                  <a:gd name="connsiteY8" fmla="*/ 29515 h 60523"/>
                  <a:gd name="connsiteX9" fmla="*/ 9437 w 41046"/>
                  <a:gd name="connsiteY9" fmla="*/ 11457 h 60523"/>
                  <a:gd name="connsiteX10" fmla="*/ 20740 w 41046"/>
                  <a:gd name="connsiteY10" fmla="*/ 2527 h 60523"/>
                  <a:gd name="connsiteX11" fmla="*/ 31646 w 41046"/>
                  <a:gd name="connsiteY11" fmla="*/ 10663 h 60523"/>
                  <a:gd name="connsiteX12" fmla="*/ 33232 w 41046"/>
                  <a:gd name="connsiteY12" fmla="*/ 29515 h 60523"/>
                  <a:gd name="connsiteX13" fmla="*/ 32042 w 41046"/>
                  <a:gd name="connsiteY13" fmla="*/ 48168 h 60523"/>
                  <a:gd name="connsiteX14" fmla="*/ 20740 w 41046"/>
                  <a:gd name="connsiteY14" fmla="*/ 58090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164" y="30705"/>
                    </a:moveTo>
                    <a:cubicBezTo>
                      <a:pt x="41164" y="20982"/>
                      <a:pt x="39974" y="13838"/>
                      <a:pt x="36008" y="7686"/>
                    </a:cubicBezTo>
                    <a:cubicBezTo>
                      <a:pt x="33232" y="3718"/>
                      <a:pt x="27680" y="146"/>
                      <a:pt x="20740" y="146"/>
                    </a:cubicBezTo>
                    <a:cubicBezTo>
                      <a:pt x="117" y="146"/>
                      <a:pt x="117" y="24355"/>
                      <a:pt x="117" y="30705"/>
                    </a:cubicBezTo>
                    <a:cubicBezTo>
                      <a:pt x="117" y="37055"/>
                      <a:pt x="117" y="60669"/>
                      <a:pt x="20740" y="60669"/>
                    </a:cubicBezTo>
                    <a:cubicBezTo>
                      <a:pt x="41164" y="60669"/>
                      <a:pt x="41164" y="37055"/>
                      <a:pt x="41164" y="30705"/>
                    </a:cubicBezTo>
                    <a:close/>
                    <a:moveTo>
                      <a:pt x="20740" y="58090"/>
                    </a:moveTo>
                    <a:cubicBezTo>
                      <a:pt x="16575" y="58090"/>
                      <a:pt x="11222" y="55708"/>
                      <a:pt x="9437" y="48565"/>
                    </a:cubicBezTo>
                    <a:cubicBezTo>
                      <a:pt x="8247" y="43405"/>
                      <a:pt x="8247" y="36063"/>
                      <a:pt x="8247" y="29515"/>
                    </a:cubicBezTo>
                    <a:cubicBezTo>
                      <a:pt x="8247" y="22966"/>
                      <a:pt x="8247" y="16219"/>
                      <a:pt x="9437" y="11457"/>
                    </a:cubicBezTo>
                    <a:cubicBezTo>
                      <a:pt x="11420" y="4511"/>
                      <a:pt x="16972" y="2527"/>
                      <a:pt x="20740" y="2527"/>
                    </a:cubicBezTo>
                    <a:cubicBezTo>
                      <a:pt x="25499" y="2527"/>
                      <a:pt x="30059" y="5504"/>
                      <a:pt x="31646" y="10663"/>
                    </a:cubicBezTo>
                    <a:cubicBezTo>
                      <a:pt x="33034" y="15426"/>
                      <a:pt x="33232" y="21776"/>
                      <a:pt x="33232" y="29515"/>
                    </a:cubicBezTo>
                    <a:cubicBezTo>
                      <a:pt x="33232" y="36063"/>
                      <a:pt x="33232" y="42611"/>
                      <a:pt x="32042" y="48168"/>
                    </a:cubicBezTo>
                    <a:cubicBezTo>
                      <a:pt x="30258" y="56304"/>
                      <a:pt x="24309" y="58090"/>
                      <a:pt x="20740" y="580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59DD707-349D-3FF6-E483-DAF1B93CB5ED}"/>
                  </a:ext>
                </a:extLst>
              </p:cNvPr>
              <p:cNvSpPr/>
              <p:nvPr/>
            </p:nvSpPr>
            <p:spPr>
              <a:xfrm>
                <a:off x="13872793" y="3089234"/>
                <a:ext cx="40649" cy="60523"/>
              </a:xfrm>
              <a:custGeom>
                <a:avLst/>
                <a:gdLst>
                  <a:gd name="connsiteX0" fmla="*/ 32244 w 40649"/>
                  <a:gd name="connsiteY0" fmla="*/ 32491 h 60523"/>
                  <a:gd name="connsiteX1" fmla="*/ 16183 w 40649"/>
                  <a:gd name="connsiteY1" fmla="*/ 57891 h 60523"/>
                  <a:gd name="connsiteX2" fmla="*/ 7061 w 40649"/>
                  <a:gd name="connsiteY2" fmla="*/ 54915 h 60523"/>
                  <a:gd name="connsiteX3" fmla="*/ 11027 w 40649"/>
                  <a:gd name="connsiteY3" fmla="*/ 50747 h 60523"/>
                  <a:gd name="connsiteX4" fmla="*/ 6863 w 40649"/>
                  <a:gd name="connsiteY4" fmla="*/ 46580 h 60523"/>
                  <a:gd name="connsiteX5" fmla="*/ 2699 w 40649"/>
                  <a:gd name="connsiteY5" fmla="*/ 50946 h 60523"/>
                  <a:gd name="connsiteX6" fmla="*/ 16183 w 40649"/>
                  <a:gd name="connsiteY6" fmla="*/ 60669 h 60523"/>
                  <a:gd name="connsiteX7" fmla="*/ 40771 w 40649"/>
                  <a:gd name="connsiteY7" fmla="*/ 29713 h 60523"/>
                  <a:gd name="connsiteX8" fmla="*/ 20744 w 40649"/>
                  <a:gd name="connsiteY8" fmla="*/ 146 h 60523"/>
                  <a:gd name="connsiteX9" fmla="*/ 6665 w 40649"/>
                  <a:gd name="connsiteY9" fmla="*/ 5504 h 60523"/>
                  <a:gd name="connsiteX10" fmla="*/ 121 w 40649"/>
                  <a:gd name="connsiteY10" fmla="*/ 19791 h 60523"/>
                  <a:gd name="connsiteX11" fmla="*/ 19355 w 40649"/>
                  <a:gd name="connsiteY11" fmla="*/ 39436 h 60523"/>
                  <a:gd name="connsiteX12" fmla="*/ 32244 w 40649"/>
                  <a:gd name="connsiteY12" fmla="*/ 30705 h 60523"/>
                  <a:gd name="connsiteX13" fmla="*/ 19950 w 40649"/>
                  <a:gd name="connsiteY13" fmla="*/ 36857 h 60523"/>
                  <a:gd name="connsiteX14" fmla="*/ 10631 w 40649"/>
                  <a:gd name="connsiteY14" fmla="*/ 31697 h 60523"/>
                  <a:gd name="connsiteX15" fmla="*/ 8648 w 40649"/>
                  <a:gd name="connsiteY15" fmla="*/ 19791 h 60523"/>
                  <a:gd name="connsiteX16" fmla="*/ 11226 w 40649"/>
                  <a:gd name="connsiteY16" fmla="*/ 7686 h 60523"/>
                  <a:gd name="connsiteX17" fmla="*/ 20744 w 40649"/>
                  <a:gd name="connsiteY17" fmla="*/ 2726 h 60523"/>
                  <a:gd name="connsiteX18" fmla="*/ 29468 w 40649"/>
                  <a:gd name="connsiteY18" fmla="*/ 7885 h 60523"/>
                  <a:gd name="connsiteX19" fmla="*/ 32046 w 40649"/>
                  <a:gd name="connsiteY19" fmla="*/ 20783 h 60523"/>
                  <a:gd name="connsiteX20" fmla="*/ 19950 w 40649"/>
                  <a:gd name="connsiteY20" fmla="*/ 3685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0649" h="60523">
                    <a:moveTo>
                      <a:pt x="32244" y="32491"/>
                    </a:moveTo>
                    <a:cubicBezTo>
                      <a:pt x="32244" y="54518"/>
                      <a:pt x="21537" y="57891"/>
                      <a:pt x="16183" y="57891"/>
                    </a:cubicBezTo>
                    <a:cubicBezTo>
                      <a:pt x="14200" y="57891"/>
                      <a:pt x="9441" y="57693"/>
                      <a:pt x="7061" y="54915"/>
                    </a:cubicBezTo>
                    <a:cubicBezTo>
                      <a:pt x="10829" y="54518"/>
                      <a:pt x="11027" y="51541"/>
                      <a:pt x="11027" y="50747"/>
                    </a:cubicBezTo>
                    <a:cubicBezTo>
                      <a:pt x="11027" y="48565"/>
                      <a:pt x="9441" y="46580"/>
                      <a:pt x="6863" y="46580"/>
                    </a:cubicBezTo>
                    <a:cubicBezTo>
                      <a:pt x="4285" y="46580"/>
                      <a:pt x="2699" y="48366"/>
                      <a:pt x="2699" y="50946"/>
                    </a:cubicBezTo>
                    <a:cubicBezTo>
                      <a:pt x="2699" y="56899"/>
                      <a:pt x="7656" y="60669"/>
                      <a:pt x="16183" y="60669"/>
                    </a:cubicBezTo>
                    <a:cubicBezTo>
                      <a:pt x="28873" y="60669"/>
                      <a:pt x="40771" y="48763"/>
                      <a:pt x="40771" y="29713"/>
                    </a:cubicBezTo>
                    <a:cubicBezTo>
                      <a:pt x="40771" y="7885"/>
                      <a:pt x="31055" y="146"/>
                      <a:pt x="20744" y="146"/>
                    </a:cubicBezTo>
                    <a:cubicBezTo>
                      <a:pt x="17769" y="146"/>
                      <a:pt x="11820" y="543"/>
                      <a:pt x="6665" y="5504"/>
                    </a:cubicBezTo>
                    <a:cubicBezTo>
                      <a:pt x="3690" y="8480"/>
                      <a:pt x="121" y="11854"/>
                      <a:pt x="121" y="19791"/>
                    </a:cubicBezTo>
                    <a:cubicBezTo>
                      <a:pt x="121" y="31102"/>
                      <a:pt x="9044" y="39436"/>
                      <a:pt x="19355" y="39436"/>
                    </a:cubicBezTo>
                    <a:cubicBezTo>
                      <a:pt x="26494" y="39436"/>
                      <a:pt x="30262" y="34674"/>
                      <a:pt x="32244" y="30705"/>
                    </a:cubicBezTo>
                    <a:close/>
                    <a:moveTo>
                      <a:pt x="19950" y="36857"/>
                    </a:moveTo>
                    <a:cubicBezTo>
                      <a:pt x="16381" y="36857"/>
                      <a:pt x="13208" y="35865"/>
                      <a:pt x="10631" y="31697"/>
                    </a:cubicBezTo>
                    <a:cubicBezTo>
                      <a:pt x="8648" y="28522"/>
                      <a:pt x="8648" y="24752"/>
                      <a:pt x="8648" y="19791"/>
                    </a:cubicBezTo>
                    <a:cubicBezTo>
                      <a:pt x="8648" y="14632"/>
                      <a:pt x="8648" y="11258"/>
                      <a:pt x="11226" y="7686"/>
                    </a:cubicBezTo>
                    <a:cubicBezTo>
                      <a:pt x="13407" y="4511"/>
                      <a:pt x="16183" y="2726"/>
                      <a:pt x="20744" y="2726"/>
                    </a:cubicBezTo>
                    <a:cubicBezTo>
                      <a:pt x="25304" y="2726"/>
                      <a:pt x="28080" y="5504"/>
                      <a:pt x="29468" y="7885"/>
                    </a:cubicBezTo>
                    <a:cubicBezTo>
                      <a:pt x="31848" y="11457"/>
                      <a:pt x="32046" y="17807"/>
                      <a:pt x="32046" y="20783"/>
                    </a:cubicBezTo>
                    <a:cubicBezTo>
                      <a:pt x="32046" y="32293"/>
                      <a:pt x="25503" y="36857"/>
                      <a:pt x="19950" y="3685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C4585-1C4E-8BF4-C3BA-61A510B2CF1E}"/>
                  </a:ext>
                </a:extLst>
              </p:cNvPr>
              <p:cNvSpPr/>
              <p:nvPr/>
            </p:nvSpPr>
            <p:spPr>
              <a:xfrm>
                <a:off x="13923971" y="3089234"/>
                <a:ext cx="39063" cy="60523"/>
              </a:xfrm>
              <a:custGeom>
                <a:avLst/>
                <a:gdLst>
                  <a:gd name="connsiteX0" fmla="*/ 8255 w 39063"/>
                  <a:gd name="connsiteY0" fmla="*/ 9472 h 60523"/>
                  <a:gd name="connsiteX1" fmla="*/ 16782 w 39063"/>
                  <a:gd name="connsiteY1" fmla="*/ 10663 h 60523"/>
                  <a:gd name="connsiteX2" fmla="*/ 35421 w 39063"/>
                  <a:gd name="connsiteY2" fmla="*/ 1336 h 60523"/>
                  <a:gd name="connsiteX3" fmla="*/ 34430 w 39063"/>
                  <a:gd name="connsiteY3" fmla="*/ 146 h 60523"/>
                  <a:gd name="connsiteX4" fmla="*/ 33636 w 39063"/>
                  <a:gd name="connsiteY4" fmla="*/ 344 h 60523"/>
                  <a:gd name="connsiteX5" fmla="*/ 20351 w 39063"/>
                  <a:gd name="connsiteY5" fmla="*/ 2924 h 60523"/>
                  <a:gd name="connsiteX6" fmla="*/ 7462 w 39063"/>
                  <a:gd name="connsiteY6" fmla="*/ 543 h 60523"/>
                  <a:gd name="connsiteX7" fmla="*/ 6272 w 39063"/>
                  <a:gd name="connsiteY7" fmla="*/ 146 h 60523"/>
                  <a:gd name="connsiteX8" fmla="*/ 5082 w 39063"/>
                  <a:gd name="connsiteY8" fmla="*/ 2527 h 60523"/>
                  <a:gd name="connsiteX9" fmla="*/ 5082 w 39063"/>
                  <a:gd name="connsiteY9" fmla="*/ 28522 h 60523"/>
                  <a:gd name="connsiteX10" fmla="*/ 6470 w 39063"/>
                  <a:gd name="connsiteY10" fmla="*/ 31102 h 60523"/>
                  <a:gd name="connsiteX11" fmla="*/ 8255 w 39063"/>
                  <a:gd name="connsiteY11" fmla="*/ 29911 h 60523"/>
                  <a:gd name="connsiteX12" fmla="*/ 20549 w 39063"/>
                  <a:gd name="connsiteY12" fmla="*/ 24355 h 60523"/>
                  <a:gd name="connsiteX13" fmla="*/ 28679 w 39063"/>
                  <a:gd name="connsiteY13" fmla="*/ 29316 h 60523"/>
                  <a:gd name="connsiteX14" fmla="*/ 30860 w 39063"/>
                  <a:gd name="connsiteY14" fmla="*/ 40826 h 60523"/>
                  <a:gd name="connsiteX15" fmla="*/ 28084 w 39063"/>
                  <a:gd name="connsiteY15" fmla="*/ 52533 h 60523"/>
                  <a:gd name="connsiteX16" fmla="*/ 17773 w 39063"/>
                  <a:gd name="connsiteY16" fmla="*/ 57891 h 60523"/>
                  <a:gd name="connsiteX17" fmla="*/ 3893 w 39063"/>
                  <a:gd name="connsiteY17" fmla="*/ 48763 h 60523"/>
                  <a:gd name="connsiteX18" fmla="*/ 9048 w 39063"/>
                  <a:gd name="connsiteY18" fmla="*/ 44397 h 60523"/>
                  <a:gd name="connsiteX19" fmla="*/ 4488 w 39063"/>
                  <a:gd name="connsiteY19" fmla="*/ 40032 h 60523"/>
                  <a:gd name="connsiteX20" fmla="*/ 125 w 39063"/>
                  <a:gd name="connsiteY20" fmla="*/ 44794 h 60523"/>
                  <a:gd name="connsiteX21" fmla="*/ 17971 w 39063"/>
                  <a:gd name="connsiteY21" fmla="*/ 60669 h 60523"/>
                  <a:gd name="connsiteX22" fmla="*/ 39189 w 39063"/>
                  <a:gd name="connsiteY22" fmla="*/ 41024 h 60523"/>
                  <a:gd name="connsiteX23" fmla="*/ 20747 w 39063"/>
                  <a:gd name="connsiteY23" fmla="*/ 21974 h 60523"/>
                  <a:gd name="connsiteX24" fmla="*/ 8255 w 39063"/>
                  <a:gd name="connsiteY24" fmla="*/ 26141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5" y="9472"/>
                    </a:moveTo>
                    <a:cubicBezTo>
                      <a:pt x="12816" y="10663"/>
                      <a:pt x="15394" y="10663"/>
                      <a:pt x="16782" y="10663"/>
                    </a:cubicBezTo>
                    <a:cubicBezTo>
                      <a:pt x="28481" y="10663"/>
                      <a:pt x="35421" y="2726"/>
                      <a:pt x="35421" y="1336"/>
                    </a:cubicBezTo>
                    <a:cubicBezTo>
                      <a:pt x="35421" y="344"/>
                      <a:pt x="34826" y="146"/>
                      <a:pt x="34430" y="146"/>
                    </a:cubicBezTo>
                    <a:cubicBezTo>
                      <a:pt x="34231" y="146"/>
                      <a:pt x="34033" y="146"/>
                      <a:pt x="33636" y="344"/>
                    </a:cubicBezTo>
                    <a:cubicBezTo>
                      <a:pt x="31455" y="1138"/>
                      <a:pt x="26895" y="2924"/>
                      <a:pt x="20351" y="2924"/>
                    </a:cubicBezTo>
                    <a:cubicBezTo>
                      <a:pt x="17773" y="2924"/>
                      <a:pt x="13212" y="2726"/>
                      <a:pt x="7462" y="543"/>
                    </a:cubicBezTo>
                    <a:cubicBezTo>
                      <a:pt x="6470" y="146"/>
                      <a:pt x="6272" y="146"/>
                      <a:pt x="6272" y="146"/>
                    </a:cubicBezTo>
                    <a:cubicBezTo>
                      <a:pt x="5082" y="146"/>
                      <a:pt x="5082" y="1138"/>
                      <a:pt x="5082" y="2527"/>
                    </a:cubicBezTo>
                    <a:lnTo>
                      <a:pt x="5082" y="28522"/>
                    </a:lnTo>
                    <a:cubicBezTo>
                      <a:pt x="5082" y="30110"/>
                      <a:pt x="5082" y="31102"/>
                      <a:pt x="6470" y="31102"/>
                    </a:cubicBezTo>
                    <a:cubicBezTo>
                      <a:pt x="7264" y="31102"/>
                      <a:pt x="7462" y="31102"/>
                      <a:pt x="8255" y="29911"/>
                    </a:cubicBezTo>
                    <a:cubicBezTo>
                      <a:pt x="12023" y="25149"/>
                      <a:pt x="17575" y="24355"/>
                      <a:pt x="20549" y="24355"/>
                    </a:cubicBezTo>
                    <a:cubicBezTo>
                      <a:pt x="25903" y="24355"/>
                      <a:pt x="28283" y="28522"/>
                      <a:pt x="28679" y="29316"/>
                    </a:cubicBezTo>
                    <a:cubicBezTo>
                      <a:pt x="30265" y="32293"/>
                      <a:pt x="30860" y="35666"/>
                      <a:pt x="30860" y="40826"/>
                    </a:cubicBezTo>
                    <a:cubicBezTo>
                      <a:pt x="30860" y="43405"/>
                      <a:pt x="30860" y="48565"/>
                      <a:pt x="28084" y="52533"/>
                    </a:cubicBezTo>
                    <a:cubicBezTo>
                      <a:pt x="25903" y="55708"/>
                      <a:pt x="22136" y="57891"/>
                      <a:pt x="17773" y="57891"/>
                    </a:cubicBezTo>
                    <a:cubicBezTo>
                      <a:pt x="12023" y="57891"/>
                      <a:pt x="6074" y="54716"/>
                      <a:pt x="3893" y="48763"/>
                    </a:cubicBezTo>
                    <a:cubicBezTo>
                      <a:pt x="7264" y="48961"/>
                      <a:pt x="9048" y="46779"/>
                      <a:pt x="9048" y="44397"/>
                    </a:cubicBezTo>
                    <a:cubicBezTo>
                      <a:pt x="9048" y="40627"/>
                      <a:pt x="5677" y="40032"/>
                      <a:pt x="4488" y="40032"/>
                    </a:cubicBezTo>
                    <a:cubicBezTo>
                      <a:pt x="4488" y="40032"/>
                      <a:pt x="125" y="40032"/>
                      <a:pt x="125" y="44794"/>
                    </a:cubicBezTo>
                    <a:cubicBezTo>
                      <a:pt x="125" y="52732"/>
                      <a:pt x="7462" y="60669"/>
                      <a:pt x="17971" y="60669"/>
                    </a:cubicBezTo>
                    <a:cubicBezTo>
                      <a:pt x="29274" y="60669"/>
                      <a:pt x="39189" y="52335"/>
                      <a:pt x="39189" y="41024"/>
                    </a:cubicBezTo>
                    <a:cubicBezTo>
                      <a:pt x="39189" y="31102"/>
                      <a:pt x="31654" y="21974"/>
                      <a:pt x="20747" y="21974"/>
                    </a:cubicBezTo>
                    <a:cubicBezTo>
                      <a:pt x="16782" y="21974"/>
                      <a:pt x="12221" y="22768"/>
                      <a:pt x="8255" y="2614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2" name="Graphic 9">
              <a:extLst>
                <a:ext uri="{FF2B5EF4-FFF2-40B4-BE49-F238E27FC236}">
                  <a16:creationId xmlns:a16="http://schemas.microsoft.com/office/drawing/2014/main" id="{B9C13542-3DCB-0357-BF5C-CDFC00675E04}"/>
                </a:ext>
              </a:extLst>
            </p:cNvPr>
            <p:cNvGrpSpPr/>
            <p:nvPr/>
          </p:nvGrpSpPr>
          <p:grpSpPr>
            <a:xfrm>
              <a:off x="5953106" y="3424787"/>
              <a:ext cx="229416" cy="98737"/>
              <a:chOff x="15758864" y="3032840"/>
              <a:chExt cx="140625" cy="60523"/>
            </a:xfrm>
            <a:solidFill>
              <a:schemeClr val="tx1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4C6C972-B340-4816-17E9-57B2F7924461}"/>
                  </a:ext>
                </a:extLst>
              </p:cNvPr>
              <p:cNvSpPr/>
              <p:nvPr/>
            </p:nvSpPr>
            <p:spPr>
              <a:xfrm>
                <a:off x="15758864" y="3032840"/>
                <a:ext cx="39063" cy="60523"/>
              </a:xfrm>
              <a:custGeom>
                <a:avLst/>
                <a:gdLst>
                  <a:gd name="connsiteX0" fmla="*/ 8400 w 39063"/>
                  <a:gd name="connsiteY0" fmla="*/ 9468 h 60523"/>
                  <a:gd name="connsiteX1" fmla="*/ 16926 w 39063"/>
                  <a:gd name="connsiteY1" fmla="*/ 10659 h 60523"/>
                  <a:gd name="connsiteX2" fmla="*/ 35566 w 39063"/>
                  <a:gd name="connsiteY2" fmla="*/ 1332 h 60523"/>
                  <a:gd name="connsiteX3" fmla="*/ 34574 w 39063"/>
                  <a:gd name="connsiteY3" fmla="*/ 141 h 60523"/>
                  <a:gd name="connsiteX4" fmla="*/ 33781 w 39063"/>
                  <a:gd name="connsiteY4" fmla="*/ 340 h 60523"/>
                  <a:gd name="connsiteX5" fmla="*/ 20495 w 39063"/>
                  <a:gd name="connsiteY5" fmla="*/ 2920 h 60523"/>
                  <a:gd name="connsiteX6" fmla="*/ 7607 w 39063"/>
                  <a:gd name="connsiteY6" fmla="*/ 538 h 60523"/>
                  <a:gd name="connsiteX7" fmla="*/ 6417 w 39063"/>
                  <a:gd name="connsiteY7" fmla="*/ 141 h 60523"/>
                  <a:gd name="connsiteX8" fmla="*/ 5227 w 39063"/>
                  <a:gd name="connsiteY8" fmla="*/ 2523 h 60523"/>
                  <a:gd name="connsiteX9" fmla="*/ 5227 w 39063"/>
                  <a:gd name="connsiteY9" fmla="*/ 28518 h 60523"/>
                  <a:gd name="connsiteX10" fmla="*/ 6615 w 39063"/>
                  <a:gd name="connsiteY10" fmla="*/ 31098 h 60523"/>
                  <a:gd name="connsiteX11" fmla="*/ 8400 w 39063"/>
                  <a:gd name="connsiteY11" fmla="*/ 29907 h 60523"/>
                  <a:gd name="connsiteX12" fmla="*/ 20694 w 39063"/>
                  <a:gd name="connsiteY12" fmla="*/ 24351 h 60523"/>
                  <a:gd name="connsiteX13" fmla="*/ 28824 w 39063"/>
                  <a:gd name="connsiteY13" fmla="*/ 29312 h 60523"/>
                  <a:gd name="connsiteX14" fmla="*/ 31005 w 39063"/>
                  <a:gd name="connsiteY14" fmla="*/ 40821 h 60523"/>
                  <a:gd name="connsiteX15" fmla="*/ 28229 w 39063"/>
                  <a:gd name="connsiteY15" fmla="*/ 52529 h 60523"/>
                  <a:gd name="connsiteX16" fmla="*/ 17918 w 39063"/>
                  <a:gd name="connsiteY16" fmla="*/ 57887 h 60523"/>
                  <a:gd name="connsiteX17" fmla="*/ 4037 w 39063"/>
                  <a:gd name="connsiteY17" fmla="*/ 48759 h 60523"/>
                  <a:gd name="connsiteX18" fmla="*/ 9193 w 39063"/>
                  <a:gd name="connsiteY18" fmla="*/ 44393 h 60523"/>
                  <a:gd name="connsiteX19" fmla="*/ 4632 w 39063"/>
                  <a:gd name="connsiteY19" fmla="*/ 40027 h 60523"/>
                  <a:gd name="connsiteX20" fmla="*/ 270 w 39063"/>
                  <a:gd name="connsiteY20" fmla="*/ 44790 h 60523"/>
                  <a:gd name="connsiteX21" fmla="*/ 18116 w 39063"/>
                  <a:gd name="connsiteY21" fmla="*/ 60665 h 60523"/>
                  <a:gd name="connsiteX22" fmla="*/ 39333 w 39063"/>
                  <a:gd name="connsiteY22" fmla="*/ 41020 h 60523"/>
                  <a:gd name="connsiteX23" fmla="*/ 20892 w 39063"/>
                  <a:gd name="connsiteY23" fmla="*/ 21970 h 60523"/>
                  <a:gd name="connsiteX24" fmla="*/ 8400 w 39063"/>
                  <a:gd name="connsiteY24" fmla="*/ 26137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0" y="9468"/>
                    </a:moveTo>
                    <a:cubicBezTo>
                      <a:pt x="12960" y="10659"/>
                      <a:pt x="15538" y="10659"/>
                      <a:pt x="16926" y="10659"/>
                    </a:cubicBezTo>
                    <a:cubicBezTo>
                      <a:pt x="28625" y="10659"/>
                      <a:pt x="35566" y="2721"/>
                      <a:pt x="35566" y="1332"/>
                    </a:cubicBezTo>
                    <a:cubicBezTo>
                      <a:pt x="35566" y="340"/>
                      <a:pt x="34971" y="141"/>
                      <a:pt x="34574" y="141"/>
                    </a:cubicBezTo>
                    <a:cubicBezTo>
                      <a:pt x="34376" y="141"/>
                      <a:pt x="34178" y="141"/>
                      <a:pt x="33781" y="340"/>
                    </a:cubicBezTo>
                    <a:cubicBezTo>
                      <a:pt x="31600" y="1134"/>
                      <a:pt x="27039" y="2920"/>
                      <a:pt x="20495" y="2920"/>
                    </a:cubicBezTo>
                    <a:cubicBezTo>
                      <a:pt x="17918" y="2920"/>
                      <a:pt x="13357" y="2721"/>
                      <a:pt x="7607" y="538"/>
                    </a:cubicBezTo>
                    <a:cubicBezTo>
                      <a:pt x="6615" y="141"/>
                      <a:pt x="6417" y="141"/>
                      <a:pt x="6417" y="141"/>
                    </a:cubicBezTo>
                    <a:cubicBezTo>
                      <a:pt x="5227" y="141"/>
                      <a:pt x="5227" y="1134"/>
                      <a:pt x="5227" y="2523"/>
                    </a:cubicBezTo>
                    <a:lnTo>
                      <a:pt x="5227" y="28518"/>
                    </a:lnTo>
                    <a:cubicBezTo>
                      <a:pt x="5227" y="30105"/>
                      <a:pt x="5227" y="31098"/>
                      <a:pt x="6615" y="31098"/>
                    </a:cubicBezTo>
                    <a:cubicBezTo>
                      <a:pt x="7408" y="31098"/>
                      <a:pt x="7607" y="31098"/>
                      <a:pt x="8400" y="29907"/>
                    </a:cubicBezTo>
                    <a:cubicBezTo>
                      <a:pt x="12167" y="25145"/>
                      <a:pt x="17719" y="24351"/>
                      <a:pt x="20694" y="24351"/>
                    </a:cubicBezTo>
                    <a:cubicBezTo>
                      <a:pt x="26048" y="24351"/>
                      <a:pt x="28427" y="28518"/>
                      <a:pt x="28824" y="29312"/>
                    </a:cubicBezTo>
                    <a:cubicBezTo>
                      <a:pt x="30410" y="32288"/>
                      <a:pt x="31005" y="35662"/>
                      <a:pt x="31005" y="40821"/>
                    </a:cubicBezTo>
                    <a:cubicBezTo>
                      <a:pt x="31005" y="43401"/>
                      <a:pt x="31005" y="48560"/>
                      <a:pt x="28229" y="52529"/>
                    </a:cubicBezTo>
                    <a:cubicBezTo>
                      <a:pt x="26048" y="55704"/>
                      <a:pt x="22280" y="57887"/>
                      <a:pt x="17918" y="57887"/>
                    </a:cubicBezTo>
                    <a:cubicBezTo>
                      <a:pt x="12167" y="57887"/>
                      <a:pt x="6218" y="54712"/>
                      <a:pt x="4037" y="48759"/>
                    </a:cubicBezTo>
                    <a:cubicBezTo>
                      <a:pt x="7408" y="48957"/>
                      <a:pt x="9193" y="46774"/>
                      <a:pt x="9193" y="44393"/>
                    </a:cubicBezTo>
                    <a:cubicBezTo>
                      <a:pt x="9193" y="40623"/>
                      <a:pt x="5822" y="40027"/>
                      <a:pt x="4632" y="40027"/>
                    </a:cubicBezTo>
                    <a:cubicBezTo>
                      <a:pt x="4632" y="40027"/>
                      <a:pt x="270" y="40027"/>
                      <a:pt x="270" y="44790"/>
                    </a:cubicBezTo>
                    <a:cubicBezTo>
                      <a:pt x="270" y="52727"/>
                      <a:pt x="7607" y="60665"/>
                      <a:pt x="18116" y="60665"/>
                    </a:cubicBezTo>
                    <a:cubicBezTo>
                      <a:pt x="29419" y="60665"/>
                      <a:pt x="39333" y="52330"/>
                      <a:pt x="39333" y="41020"/>
                    </a:cubicBezTo>
                    <a:cubicBezTo>
                      <a:pt x="39333" y="31098"/>
                      <a:pt x="31798" y="21970"/>
                      <a:pt x="20892" y="21970"/>
                    </a:cubicBezTo>
                    <a:cubicBezTo>
                      <a:pt x="16926" y="21970"/>
                      <a:pt x="12366" y="22763"/>
                      <a:pt x="8400" y="26137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2678C04-20FC-2A73-623E-1A23E27073D0}"/>
                  </a:ext>
                </a:extLst>
              </p:cNvPr>
              <p:cNvSpPr/>
              <p:nvPr/>
            </p:nvSpPr>
            <p:spPr>
              <a:xfrm>
                <a:off x="15808456" y="3032840"/>
                <a:ext cx="40649" cy="60523"/>
              </a:xfrm>
              <a:custGeom>
                <a:avLst/>
                <a:gdLst>
                  <a:gd name="connsiteX0" fmla="*/ 26845 w 40649"/>
                  <a:gd name="connsiteY0" fmla="*/ 26930 h 60523"/>
                  <a:gd name="connsiteX1" fmla="*/ 38147 w 40649"/>
                  <a:gd name="connsiteY1" fmla="*/ 13238 h 60523"/>
                  <a:gd name="connsiteX2" fmla="*/ 20698 w 40649"/>
                  <a:gd name="connsiteY2" fmla="*/ 141 h 60523"/>
                  <a:gd name="connsiteX3" fmla="*/ 3050 w 40649"/>
                  <a:gd name="connsiteY3" fmla="*/ 14826 h 60523"/>
                  <a:gd name="connsiteX4" fmla="*/ 6619 w 40649"/>
                  <a:gd name="connsiteY4" fmla="*/ 23755 h 60523"/>
                  <a:gd name="connsiteX5" fmla="*/ 13956 w 40649"/>
                  <a:gd name="connsiteY5" fmla="*/ 29113 h 60523"/>
                  <a:gd name="connsiteX6" fmla="*/ 274 w 40649"/>
                  <a:gd name="connsiteY6" fmla="*/ 45385 h 60523"/>
                  <a:gd name="connsiteX7" fmla="*/ 20499 w 40649"/>
                  <a:gd name="connsiteY7" fmla="*/ 60665 h 60523"/>
                  <a:gd name="connsiteX8" fmla="*/ 40923 w 40649"/>
                  <a:gd name="connsiteY8" fmla="*/ 43996 h 60523"/>
                  <a:gd name="connsiteX9" fmla="*/ 32397 w 40649"/>
                  <a:gd name="connsiteY9" fmla="*/ 30105 h 60523"/>
                  <a:gd name="connsiteX10" fmla="*/ 26845 w 40649"/>
                  <a:gd name="connsiteY10" fmla="*/ 26930 h 60523"/>
                  <a:gd name="connsiteX11" fmla="*/ 12568 w 40649"/>
                  <a:gd name="connsiteY11" fmla="*/ 18596 h 60523"/>
                  <a:gd name="connsiteX12" fmla="*/ 7809 w 40649"/>
                  <a:gd name="connsiteY12" fmla="*/ 11452 h 60523"/>
                  <a:gd name="connsiteX13" fmla="*/ 20499 w 40649"/>
                  <a:gd name="connsiteY13" fmla="*/ 2721 h 60523"/>
                  <a:gd name="connsiteX14" fmla="*/ 33587 w 40649"/>
                  <a:gd name="connsiteY14" fmla="*/ 13238 h 60523"/>
                  <a:gd name="connsiteX15" fmla="*/ 24267 w 40649"/>
                  <a:gd name="connsiteY15" fmla="*/ 25145 h 60523"/>
                  <a:gd name="connsiteX16" fmla="*/ 23276 w 40649"/>
                  <a:gd name="connsiteY16" fmla="*/ 24748 h 60523"/>
                  <a:gd name="connsiteX17" fmla="*/ 16732 w 40649"/>
                  <a:gd name="connsiteY17" fmla="*/ 30899 h 60523"/>
                  <a:gd name="connsiteX18" fmla="*/ 29026 w 40649"/>
                  <a:gd name="connsiteY18" fmla="*/ 37845 h 60523"/>
                  <a:gd name="connsiteX19" fmla="*/ 35570 w 40649"/>
                  <a:gd name="connsiteY19" fmla="*/ 46973 h 60523"/>
                  <a:gd name="connsiteX20" fmla="*/ 20698 w 40649"/>
                  <a:gd name="connsiteY20" fmla="*/ 57887 h 60523"/>
                  <a:gd name="connsiteX21" fmla="*/ 5628 w 40649"/>
                  <a:gd name="connsiteY21" fmla="*/ 45385 h 60523"/>
                  <a:gd name="connsiteX22" fmla="*/ 16732 w 40649"/>
                  <a:gd name="connsiteY22" fmla="*/ 30899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26845" y="26930"/>
                    </a:moveTo>
                    <a:cubicBezTo>
                      <a:pt x="33785" y="23557"/>
                      <a:pt x="38147" y="19390"/>
                      <a:pt x="38147" y="13238"/>
                    </a:cubicBezTo>
                    <a:cubicBezTo>
                      <a:pt x="38147" y="4705"/>
                      <a:pt x="29224" y="141"/>
                      <a:pt x="20698" y="141"/>
                    </a:cubicBezTo>
                    <a:cubicBezTo>
                      <a:pt x="10981" y="141"/>
                      <a:pt x="3050" y="6491"/>
                      <a:pt x="3050" y="14826"/>
                    </a:cubicBezTo>
                    <a:cubicBezTo>
                      <a:pt x="3050" y="18993"/>
                      <a:pt x="5033" y="21970"/>
                      <a:pt x="6619" y="23755"/>
                    </a:cubicBezTo>
                    <a:cubicBezTo>
                      <a:pt x="8205" y="25740"/>
                      <a:pt x="8800" y="26137"/>
                      <a:pt x="13956" y="29113"/>
                    </a:cubicBezTo>
                    <a:cubicBezTo>
                      <a:pt x="8999" y="31296"/>
                      <a:pt x="274" y="36059"/>
                      <a:pt x="274" y="45385"/>
                    </a:cubicBezTo>
                    <a:cubicBezTo>
                      <a:pt x="274" y="55109"/>
                      <a:pt x="10387" y="60665"/>
                      <a:pt x="20499" y="60665"/>
                    </a:cubicBezTo>
                    <a:cubicBezTo>
                      <a:pt x="31802" y="60665"/>
                      <a:pt x="40923" y="53521"/>
                      <a:pt x="40923" y="43996"/>
                    </a:cubicBezTo>
                    <a:cubicBezTo>
                      <a:pt x="40923" y="38043"/>
                      <a:pt x="37553" y="33082"/>
                      <a:pt x="32397" y="30105"/>
                    </a:cubicBezTo>
                    <a:cubicBezTo>
                      <a:pt x="31207" y="29312"/>
                      <a:pt x="28233" y="27724"/>
                      <a:pt x="26845" y="26930"/>
                    </a:cubicBezTo>
                    <a:close/>
                    <a:moveTo>
                      <a:pt x="12568" y="18596"/>
                    </a:moveTo>
                    <a:cubicBezTo>
                      <a:pt x="10188" y="17207"/>
                      <a:pt x="7809" y="14826"/>
                      <a:pt x="7809" y="11452"/>
                    </a:cubicBezTo>
                    <a:cubicBezTo>
                      <a:pt x="7809" y="5896"/>
                      <a:pt x="14154" y="2721"/>
                      <a:pt x="20499" y="2721"/>
                    </a:cubicBezTo>
                    <a:cubicBezTo>
                      <a:pt x="27440" y="2721"/>
                      <a:pt x="33587" y="7087"/>
                      <a:pt x="33587" y="13238"/>
                    </a:cubicBezTo>
                    <a:cubicBezTo>
                      <a:pt x="33587" y="21176"/>
                      <a:pt x="24267" y="25145"/>
                      <a:pt x="24267" y="25145"/>
                    </a:cubicBezTo>
                    <a:cubicBezTo>
                      <a:pt x="24069" y="25145"/>
                      <a:pt x="23870" y="25145"/>
                      <a:pt x="23276" y="24748"/>
                    </a:cubicBezTo>
                    <a:close/>
                    <a:moveTo>
                      <a:pt x="16732" y="30899"/>
                    </a:moveTo>
                    <a:lnTo>
                      <a:pt x="29026" y="37845"/>
                    </a:lnTo>
                    <a:cubicBezTo>
                      <a:pt x="31207" y="39234"/>
                      <a:pt x="35570" y="41813"/>
                      <a:pt x="35570" y="46973"/>
                    </a:cubicBezTo>
                    <a:cubicBezTo>
                      <a:pt x="35570" y="53720"/>
                      <a:pt x="28233" y="57887"/>
                      <a:pt x="20698" y="57887"/>
                    </a:cubicBezTo>
                    <a:cubicBezTo>
                      <a:pt x="12568" y="57887"/>
                      <a:pt x="5628" y="52529"/>
                      <a:pt x="5628" y="45385"/>
                    </a:cubicBezTo>
                    <a:cubicBezTo>
                      <a:pt x="5628" y="38837"/>
                      <a:pt x="10387" y="33677"/>
                      <a:pt x="16732" y="3089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9DF59D6-C09F-848B-21C9-235A78147036}"/>
                  </a:ext>
                </a:extLst>
              </p:cNvPr>
              <p:cNvSpPr/>
              <p:nvPr/>
            </p:nvSpPr>
            <p:spPr>
              <a:xfrm>
                <a:off x="15858840" y="3032840"/>
                <a:ext cx="40649" cy="60523"/>
              </a:xfrm>
              <a:custGeom>
                <a:avLst/>
                <a:gdLst>
                  <a:gd name="connsiteX0" fmla="*/ 19710 w 40649"/>
                  <a:gd name="connsiteY0" fmla="*/ 29312 h 60523"/>
                  <a:gd name="connsiteX1" fmla="*/ 31608 w 40649"/>
                  <a:gd name="connsiteY1" fmla="*/ 43599 h 60523"/>
                  <a:gd name="connsiteX2" fmla="*/ 20107 w 40649"/>
                  <a:gd name="connsiteY2" fmla="*/ 57887 h 60523"/>
                  <a:gd name="connsiteX3" fmla="*/ 5037 w 40649"/>
                  <a:gd name="connsiteY3" fmla="*/ 51537 h 60523"/>
                  <a:gd name="connsiteX4" fmla="*/ 10192 w 40649"/>
                  <a:gd name="connsiteY4" fmla="*/ 46576 h 60523"/>
                  <a:gd name="connsiteX5" fmla="*/ 5235 w 40649"/>
                  <a:gd name="connsiteY5" fmla="*/ 41813 h 60523"/>
                  <a:gd name="connsiteX6" fmla="*/ 278 w 40649"/>
                  <a:gd name="connsiteY6" fmla="*/ 46973 h 60523"/>
                  <a:gd name="connsiteX7" fmla="*/ 20107 w 40649"/>
                  <a:gd name="connsiteY7" fmla="*/ 60665 h 60523"/>
                  <a:gd name="connsiteX8" fmla="*/ 40927 w 40649"/>
                  <a:gd name="connsiteY8" fmla="*/ 43599 h 60523"/>
                  <a:gd name="connsiteX9" fmla="*/ 25659 w 40649"/>
                  <a:gd name="connsiteY9" fmla="*/ 27724 h 60523"/>
                  <a:gd name="connsiteX10" fmla="*/ 38151 w 40649"/>
                  <a:gd name="connsiteY10" fmla="*/ 12246 h 60523"/>
                  <a:gd name="connsiteX11" fmla="*/ 20305 w 40649"/>
                  <a:gd name="connsiteY11" fmla="*/ 141 h 60523"/>
                  <a:gd name="connsiteX12" fmla="*/ 3054 w 40649"/>
                  <a:gd name="connsiteY12" fmla="*/ 12048 h 60523"/>
                  <a:gd name="connsiteX13" fmla="*/ 7614 w 40649"/>
                  <a:gd name="connsiteY13" fmla="*/ 16612 h 60523"/>
                  <a:gd name="connsiteX14" fmla="*/ 12175 w 40649"/>
                  <a:gd name="connsiteY14" fmla="*/ 12246 h 60523"/>
                  <a:gd name="connsiteX15" fmla="*/ 7614 w 40649"/>
                  <a:gd name="connsiteY15" fmla="*/ 7484 h 60523"/>
                  <a:gd name="connsiteX16" fmla="*/ 20107 w 40649"/>
                  <a:gd name="connsiteY16" fmla="*/ 2721 h 60523"/>
                  <a:gd name="connsiteX17" fmla="*/ 29625 w 40649"/>
                  <a:gd name="connsiteY17" fmla="*/ 12246 h 60523"/>
                  <a:gd name="connsiteX18" fmla="*/ 26056 w 40649"/>
                  <a:gd name="connsiteY18" fmla="*/ 22763 h 60523"/>
                  <a:gd name="connsiteX19" fmla="*/ 16339 w 40649"/>
                  <a:gd name="connsiteY19" fmla="*/ 26732 h 60523"/>
                  <a:gd name="connsiteX20" fmla="*/ 13563 w 40649"/>
                  <a:gd name="connsiteY20" fmla="*/ 26930 h 60523"/>
                  <a:gd name="connsiteX21" fmla="*/ 12572 w 40649"/>
                  <a:gd name="connsiteY21" fmla="*/ 28121 h 60523"/>
                  <a:gd name="connsiteX22" fmla="*/ 14951 w 40649"/>
                  <a:gd name="connsiteY22" fmla="*/ 2931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649" h="60523">
                    <a:moveTo>
                      <a:pt x="19710" y="29312"/>
                    </a:moveTo>
                    <a:cubicBezTo>
                      <a:pt x="26650" y="29312"/>
                      <a:pt x="31608" y="34074"/>
                      <a:pt x="31608" y="43599"/>
                    </a:cubicBezTo>
                    <a:cubicBezTo>
                      <a:pt x="31608" y="54513"/>
                      <a:pt x="25064" y="57887"/>
                      <a:pt x="20107" y="57887"/>
                    </a:cubicBezTo>
                    <a:cubicBezTo>
                      <a:pt x="16538" y="57887"/>
                      <a:pt x="8606" y="56895"/>
                      <a:pt x="5037" y="51537"/>
                    </a:cubicBezTo>
                    <a:cubicBezTo>
                      <a:pt x="9201" y="51537"/>
                      <a:pt x="10192" y="48560"/>
                      <a:pt x="10192" y="46576"/>
                    </a:cubicBezTo>
                    <a:cubicBezTo>
                      <a:pt x="10192" y="43798"/>
                      <a:pt x="8011" y="41813"/>
                      <a:pt x="5235" y="41813"/>
                    </a:cubicBezTo>
                    <a:cubicBezTo>
                      <a:pt x="2855" y="41813"/>
                      <a:pt x="278" y="43401"/>
                      <a:pt x="278" y="46973"/>
                    </a:cubicBezTo>
                    <a:cubicBezTo>
                      <a:pt x="278" y="55307"/>
                      <a:pt x="9399" y="60665"/>
                      <a:pt x="20107" y="60665"/>
                    </a:cubicBezTo>
                    <a:cubicBezTo>
                      <a:pt x="32401" y="60665"/>
                      <a:pt x="40927" y="52330"/>
                      <a:pt x="40927" y="43599"/>
                    </a:cubicBezTo>
                    <a:cubicBezTo>
                      <a:pt x="40927" y="36654"/>
                      <a:pt x="35375" y="29709"/>
                      <a:pt x="25659" y="27724"/>
                    </a:cubicBezTo>
                    <a:cubicBezTo>
                      <a:pt x="34780" y="24351"/>
                      <a:pt x="38151" y="17802"/>
                      <a:pt x="38151" y="12246"/>
                    </a:cubicBezTo>
                    <a:cubicBezTo>
                      <a:pt x="38151" y="5301"/>
                      <a:pt x="30220" y="141"/>
                      <a:pt x="20305" y="141"/>
                    </a:cubicBezTo>
                    <a:cubicBezTo>
                      <a:pt x="10589" y="141"/>
                      <a:pt x="3054" y="4904"/>
                      <a:pt x="3054" y="12048"/>
                    </a:cubicBezTo>
                    <a:cubicBezTo>
                      <a:pt x="3054" y="15024"/>
                      <a:pt x="5037" y="16612"/>
                      <a:pt x="7614" y="16612"/>
                    </a:cubicBezTo>
                    <a:cubicBezTo>
                      <a:pt x="10391" y="16612"/>
                      <a:pt x="12175" y="14627"/>
                      <a:pt x="12175" y="12246"/>
                    </a:cubicBezTo>
                    <a:cubicBezTo>
                      <a:pt x="12175" y="9666"/>
                      <a:pt x="10391" y="7682"/>
                      <a:pt x="7614" y="7484"/>
                    </a:cubicBezTo>
                    <a:cubicBezTo>
                      <a:pt x="10787" y="3713"/>
                      <a:pt x="16736" y="2721"/>
                      <a:pt x="20107" y="2721"/>
                    </a:cubicBezTo>
                    <a:cubicBezTo>
                      <a:pt x="24073" y="2721"/>
                      <a:pt x="29625" y="4705"/>
                      <a:pt x="29625" y="12246"/>
                    </a:cubicBezTo>
                    <a:cubicBezTo>
                      <a:pt x="29625" y="16016"/>
                      <a:pt x="28435" y="20184"/>
                      <a:pt x="26056" y="22763"/>
                    </a:cubicBezTo>
                    <a:cubicBezTo>
                      <a:pt x="23280" y="26137"/>
                      <a:pt x="20702" y="26335"/>
                      <a:pt x="16339" y="26732"/>
                    </a:cubicBezTo>
                    <a:cubicBezTo>
                      <a:pt x="14158" y="26930"/>
                      <a:pt x="13960" y="26930"/>
                      <a:pt x="13563" y="26930"/>
                    </a:cubicBezTo>
                    <a:cubicBezTo>
                      <a:pt x="13365" y="26930"/>
                      <a:pt x="12572" y="27129"/>
                      <a:pt x="12572" y="28121"/>
                    </a:cubicBezTo>
                    <a:cubicBezTo>
                      <a:pt x="12572" y="29312"/>
                      <a:pt x="13365" y="29312"/>
                      <a:pt x="14951" y="2931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76" name="Graphic 9">
              <a:extLst>
                <a:ext uri="{FF2B5EF4-FFF2-40B4-BE49-F238E27FC236}">
                  <a16:creationId xmlns:a16="http://schemas.microsoft.com/office/drawing/2014/main" id="{025CCE7C-E3E3-6FDC-8516-E527B345A45F}"/>
                </a:ext>
              </a:extLst>
            </p:cNvPr>
            <p:cNvGrpSpPr/>
            <p:nvPr/>
          </p:nvGrpSpPr>
          <p:grpSpPr>
            <a:xfrm>
              <a:off x="2736473" y="5469213"/>
              <a:ext cx="221329" cy="98737"/>
              <a:chOff x="13787163" y="4286013"/>
              <a:chExt cx="135668" cy="60523"/>
            </a:xfrm>
            <a:solidFill>
              <a:schemeClr val="tx1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4395DA2-1EB7-6FD5-D314-69326D31B74D}"/>
                  </a:ext>
                </a:extLst>
              </p:cNvPr>
              <p:cNvSpPr/>
              <p:nvPr/>
            </p:nvSpPr>
            <p:spPr>
              <a:xfrm>
                <a:off x="13787163" y="4286013"/>
                <a:ext cx="32123" cy="58737"/>
              </a:xfrm>
              <a:custGeom>
                <a:avLst/>
                <a:gdLst>
                  <a:gd name="connsiteX0" fmla="*/ 19943 w 32123"/>
                  <a:gd name="connsiteY0" fmla="*/ 2621 h 58737"/>
                  <a:gd name="connsiteX1" fmla="*/ 17365 w 32123"/>
                  <a:gd name="connsiteY1" fmla="*/ 240 h 58737"/>
                  <a:gd name="connsiteX2" fmla="*/ 114 w 32123"/>
                  <a:gd name="connsiteY2" fmla="*/ 5796 h 58737"/>
                  <a:gd name="connsiteX3" fmla="*/ 114 w 32123"/>
                  <a:gd name="connsiteY3" fmla="*/ 8971 h 58737"/>
                  <a:gd name="connsiteX4" fmla="*/ 12805 w 32123"/>
                  <a:gd name="connsiteY4" fmla="*/ 6590 h 58737"/>
                  <a:gd name="connsiteX5" fmla="*/ 12805 w 32123"/>
                  <a:gd name="connsiteY5" fmla="*/ 51635 h 58737"/>
                  <a:gd name="connsiteX6" fmla="*/ 4080 w 32123"/>
                  <a:gd name="connsiteY6" fmla="*/ 55803 h 58737"/>
                  <a:gd name="connsiteX7" fmla="*/ 709 w 32123"/>
                  <a:gd name="connsiteY7" fmla="*/ 55803 h 58737"/>
                  <a:gd name="connsiteX8" fmla="*/ 709 w 32123"/>
                  <a:gd name="connsiteY8" fmla="*/ 58978 h 58737"/>
                  <a:gd name="connsiteX9" fmla="*/ 16374 w 32123"/>
                  <a:gd name="connsiteY9" fmla="*/ 58581 h 58737"/>
                  <a:gd name="connsiteX10" fmla="*/ 32237 w 32123"/>
                  <a:gd name="connsiteY10" fmla="*/ 58978 h 58737"/>
                  <a:gd name="connsiteX11" fmla="*/ 32237 w 32123"/>
                  <a:gd name="connsiteY11" fmla="*/ 55803 h 58737"/>
                  <a:gd name="connsiteX12" fmla="*/ 28866 w 32123"/>
                  <a:gd name="connsiteY12" fmla="*/ 55803 h 58737"/>
                  <a:gd name="connsiteX13" fmla="*/ 19943 w 32123"/>
                  <a:gd name="connsiteY13" fmla="*/ 51635 h 5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23" h="58737">
                    <a:moveTo>
                      <a:pt x="19943" y="2621"/>
                    </a:moveTo>
                    <a:cubicBezTo>
                      <a:pt x="19943" y="240"/>
                      <a:pt x="19943" y="240"/>
                      <a:pt x="17365" y="240"/>
                    </a:cubicBezTo>
                    <a:cubicBezTo>
                      <a:pt x="11615" y="5796"/>
                      <a:pt x="3683" y="5796"/>
                      <a:pt x="114" y="5796"/>
                    </a:cubicBezTo>
                    <a:lnTo>
                      <a:pt x="114" y="8971"/>
                    </a:lnTo>
                    <a:cubicBezTo>
                      <a:pt x="2097" y="8971"/>
                      <a:pt x="8046" y="8971"/>
                      <a:pt x="12805" y="6590"/>
                    </a:cubicBezTo>
                    <a:lnTo>
                      <a:pt x="12805" y="51635"/>
                    </a:lnTo>
                    <a:cubicBezTo>
                      <a:pt x="12805" y="54612"/>
                      <a:pt x="12805" y="55803"/>
                      <a:pt x="4080" y="55803"/>
                    </a:cubicBezTo>
                    <a:lnTo>
                      <a:pt x="709" y="55803"/>
                    </a:lnTo>
                    <a:lnTo>
                      <a:pt x="709" y="58978"/>
                    </a:lnTo>
                    <a:cubicBezTo>
                      <a:pt x="2295" y="58978"/>
                      <a:pt x="13201" y="58581"/>
                      <a:pt x="16374" y="58581"/>
                    </a:cubicBezTo>
                    <a:cubicBezTo>
                      <a:pt x="19150" y="58581"/>
                      <a:pt x="30254" y="58978"/>
                      <a:pt x="32237" y="58978"/>
                    </a:cubicBezTo>
                    <a:lnTo>
                      <a:pt x="32237" y="55803"/>
                    </a:lnTo>
                    <a:lnTo>
                      <a:pt x="28866" y="55803"/>
                    </a:lnTo>
                    <a:cubicBezTo>
                      <a:pt x="19943" y="55803"/>
                      <a:pt x="19943" y="54612"/>
                      <a:pt x="19943" y="516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DC40B3D-D713-12CC-BD29-CFB1918A7F4B}"/>
                  </a:ext>
                </a:extLst>
              </p:cNvPr>
              <p:cNvSpPr/>
              <p:nvPr/>
            </p:nvSpPr>
            <p:spPr>
              <a:xfrm>
                <a:off x="13833383" y="4286013"/>
                <a:ext cx="39063" cy="60523"/>
              </a:xfrm>
              <a:custGeom>
                <a:avLst/>
                <a:gdLst>
                  <a:gd name="connsiteX0" fmla="*/ 8248 w 39063"/>
                  <a:gd name="connsiteY0" fmla="*/ 9567 h 60523"/>
                  <a:gd name="connsiteX1" fmla="*/ 16775 w 39063"/>
                  <a:gd name="connsiteY1" fmla="*/ 10757 h 60523"/>
                  <a:gd name="connsiteX2" fmla="*/ 35414 w 39063"/>
                  <a:gd name="connsiteY2" fmla="*/ 1431 h 60523"/>
                  <a:gd name="connsiteX3" fmla="*/ 34422 w 39063"/>
                  <a:gd name="connsiteY3" fmla="*/ 240 h 60523"/>
                  <a:gd name="connsiteX4" fmla="*/ 33629 w 39063"/>
                  <a:gd name="connsiteY4" fmla="*/ 439 h 60523"/>
                  <a:gd name="connsiteX5" fmla="*/ 20344 w 39063"/>
                  <a:gd name="connsiteY5" fmla="*/ 3018 h 60523"/>
                  <a:gd name="connsiteX6" fmla="*/ 7455 w 39063"/>
                  <a:gd name="connsiteY6" fmla="*/ 637 h 60523"/>
                  <a:gd name="connsiteX7" fmla="*/ 6265 w 39063"/>
                  <a:gd name="connsiteY7" fmla="*/ 240 h 60523"/>
                  <a:gd name="connsiteX8" fmla="*/ 5075 w 39063"/>
                  <a:gd name="connsiteY8" fmla="*/ 2621 h 60523"/>
                  <a:gd name="connsiteX9" fmla="*/ 5075 w 39063"/>
                  <a:gd name="connsiteY9" fmla="*/ 28617 h 60523"/>
                  <a:gd name="connsiteX10" fmla="*/ 6463 w 39063"/>
                  <a:gd name="connsiteY10" fmla="*/ 31196 h 60523"/>
                  <a:gd name="connsiteX11" fmla="*/ 8248 w 39063"/>
                  <a:gd name="connsiteY11" fmla="*/ 30006 h 60523"/>
                  <a:gd name="connsiteX12" fmla="*/ 20542 w 39063"/>
                  <a:gd name="connsiteY12" fmla="*/ 24449 h 60523"/>
                  <a:gd name="connsiteX13" fmla="*/ 28672 w 39063"/>
                  <a:gd name="connsiteY13" fmla="*/ 29410 h 60523"/>
                  <a:gd name="connsiteX14" fmla="*/ 30853 w 39063"/>
                  <a:gd name="connsiteY14" fmla="*/ 40920 h 60523"/>
                  <a:gd name="connsiteX15" fmla="*/ 28077 w 39063"/>
                  <a:gd name="connsiteY15" fmla="*/ 52628 h 60523"/>
                  <a:gd name="connsiteX16" fmla="*/ 17766 w 39063"/>
                  <a:gd name="connsiteY16" fmla="*/ 57985 h 60523"/>
                  <a:gd name="connsiteX17" fmla="*/ 3886 w 39063"/>
                  <a:gd name="connsiteY17" fmla="*/ 48857 h 60523"/>
                  <a:gd name="connsiteX18" fmla="*/ 9041 w 39063"/>
                  <a:gd name="connsiteY18" fmla="*/ 44492 h 60523"/>
                  <a:gd name="connsiteX19" fmla="*/ 4480 w 39063"/>
                  <a:gd name="connsiteY19" fmla="*/ 40126 h 60523"/>
                  <a:gd name="connsiteX20" fmla="*/ 118 w 39063"/>
                  <a:gd name="connsiteY20" fmla="*/ 44889 h 60523"/>
                  <a:gd name="connsiteX21" fmla="*/ 17964 w 39063"/>
                  <a:gd name="connsiteY21" fmla="*/ 60764 h 60523"/>
                  <a:gd name="connsiteX22" fmla="*/ 39181 w 39063"/>
                  <a:gd name="connsiteY22" fmla="*/ 41118 h 60523"/>
                  <a:gd name="connsiteX23" fmla="*/ 20740 w 39063"/>
                  <a:gd name="connsiteY23" fmla="*/ 22068 h 60523"/>
                  <a:gd name="connsiteX24" fmla="*/ 8248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48" y="9567"/>
                    </a:moveTo>
                    <a:cubicBezTo>
                      <a:pt x="12809" y="10757"/>
                      <a:pt x="15386" y="10757"/>
                      <a:pt x="16775" y="10757"/>
                    </a:cubicBezTo>
                    <a:cubicBezTo>
                      <a:pt x="28474" y="10757"/>
                      <a:pt x="35414" y="2820"/>
                      <a:pt x="35414" y="1431"/>
                    </a:cubicBezTo>
                    <a:cubicBezTo>
                      <a:pt x="35414" y="439"/>
                      <a:pt x="34819" y="240"/>
                      <a:pt x="34422" y="240"/>
                    </a:cubicBezTo>
                    <a:cubicBezTo>
                      <a:pt x="34224" y="240"/>
                      <a:pt x="34026" y="240"/>
                      <a:pt x="33629" y="439"/>
                    </a:cubicBezTo>
                    <a:cubicBezTo>
                      <a:pt x="31448" y="1232"/>
                      <a:pt x="26887" y="3018"/>
                      <a:pt x="20344" y="3018"/>
                    </a:cubicBezTo>
                    <a:cubicBezTo>
                      <a:pt x="17766" y="3018"/>
                      <a:pt x="13205" y="2820"/>
                      <a:pt x="7455" y="637"/>
                    </a:cubicBezTo>
                    <a:cubicBezTo>
                      <a:pt x="6463" y="240"/>
                      <a:pt x="6265" y="240"/>
                      <a:pt x="6265" y="240"/>
                    </a:cubicBezTo>
                    <a:cubicBezTo>
                      <a:pt x="5075" y="240"/>
                      <a:pt x="5075" y="1232"/>
                      <a:pt x="5075" y="2621"/>
                    </a:cubicBezTo>
                    <a:lnTo>
                      <a:pt x="5075" y="28617"/>
                    </a:lnTo>
                    <a:cubicBezTo>
                      <a:pt x="5075" y="30204"/>
                      <a:pt x="5075" y="31196"/>
                      <a:pt x="6463" y="31196"/>
                    </a:cubicBezTo>
                    <a:cubicBezTo>
                      <a:pt x="7257" y="31196"/>
                      <a:pt x="7455" y="31196"/>
                      <a:pt x="8248" y="30006"/>
                    </a:cubicBezTo>
                    <a:cubicBezTo>
                      <a:pt x="12016" y="25243"/>
                      <a:pt x="17568" y="24449"/>
                      <a:pt x="20542" y="24449"/>
                    </a:cubicBezTo>
                    <a:cubicBezTo>
                      <a:pt x="25896" y="24449"/>
                      <a:pt x="28275" y="28617"/>
                      <a:pt x="28672" y="29410"/>
                    </a:cubicBezTo>
                    <a:cubicBezTo>
                      <a:pt x="30258" y="32387"/>
                      <a:pt x="30853" y="35760"/>
                      <a:pt x="30853" y="40920"/>
                    </a:cubicBezTo>
                    <a:cubicBezTo>
                      <a:pt x="30853" y="43499"/>
                      <a:pt x="30853" y="48659"/>
                      <a:pt x="28077" y="52628"/>
                    </a:cubicBezTo>
                    <a:cubicBezTo>
                      <a:pt x="25896" y="55803"/>
                      <a:pt x="22128" y="57985"/>
                      <a:pt x="17766" y="57985"/>
                    </a:cubicBezTo>
                    <a:cubicBezTo>
                      <a:pt x="12016" y="57985"/>
                      <a:pt x="6067" y="54810"/>
                      <a:pt x="3886" y="48857"/>
                    </a:cubicBezTo>
                    <a:cubicBezTo>
                      <a:pt x="7257" y="49056"/>
                      <a:pt x="9041" y="46873"/>
                      <a:pt x="9041" y="44492"/>
                    </a:cubicBezTo>
                    <a:cubicBezTo>
                      <a:pt x="9041" y="40721"/>
                      <a:pt x="5670" y="40126"/>
                      <a:pt x="4480" y="40126"/>
                    </a:cubicBezTo>
                    <a:cubicBezTo>
                      <a:pt x="4480" y="40126"/>
                      <a:pt x="118" y="40126"/>
                      <a:pt x="118" y="44889"/>
                    </a:cubicBezTo>
                    <a:cubicBezTo>
                      <a:pt x="118" y="52826"/>
                      <a:pt x="7455" y="60764"/>
                      <a:pt x="17964" y="60764"/>
                    </a:cubicBezTo>
                    <a:cubicBezTo>
                      <a:pt x="29267" y="60764"/>
                      <a:pt x="39181" y="52429"/>
                      <a:pt x="39181" y="41118"/>
                    </a:cubicBezTo>
                    <a:cubicBezTo>
                      <a:pt x="39181" y="31196"/>
                      <a:pt x="31646" y="22068"/>
                      <a:pt x="20740" y="22068"/>
                    </a:cubicBezTo>
                    <a:cubicBezTo>
                      <a:pt x="16775" y="22068"/>
                      <a:pt x="12214" y="22862"/>
                      <a:pt x="8248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AC6734-3911-A7A3-8872-31CB65833C3A}"/>
                  </a:ext>
                </a:extLst>
              </p:cNvPr>
              <p:cNvSpPr/>
              <p:nvPr/>
            </p:nvSpPr>
            <p:spPr>
              <a:xfrm>
                <a:off x="13883768" y="4286013"/>
                <a:ext cx="39063" cy="60523"/>
              </a:xfrm>
              <a:custGeom>
                <a:avLst/>
                <a:gdLst>
                  <a:gd name="connsiteX0" fmla="*/ 8252 w 39063"/>
                  <a:gd name="connsiteY0" fmla="*/ 9567 h 60523"/>
                  <a:gd name="connsiteX1" fmla="*/ 16778 w 39063"/>
                  <a:gd name="connsiteY1" fmla="*/ 10757 h 60523"/>
                  <a:gd name="connsiteX2" fmla="*/ 35418 w 39063"/>
                  <a:gd name="connsiteY2" fmla="*/ 1431 h 60523"/>
                  <a:gd name="connsiteX3" fmla="*/ 34426 w 39063"/>
                  <a:gd name="connsiteY3" fmla="*/ 240 h 60523"/>
                  <a:gd name="connsiteX4" fmla="*/ 33633 w 39063"/>
                  <a:gd name="connsiteY4" fmla="*/ 439 h 60523"/>
                  <a:gd name="connsiteX5" fmla="*/ 20348 w 39063"/>
                  <a:gd name="connsiteY5" fmla="*/ 3018 h 60523"/>
                  <a:gd name="connsiteX6" fmla="*/ 7459 w 39063"/>
                  <a:gd name="connsiteY6" fmla="*/ 637 h 60523"/>
                  <a:gd name="connsiteX7" fmla="*/ 6269 w 39063"/>
                  <a:gd name="connsiteY7" fmla="*/ 240 h 60523"/>
                  <a:gd name="connsiteX8" fmla="*/ 5079 w 39063"/>
                  <a:gd name="connsiteY8" fmla="*/ 2621 h 60523"/>
                  <a:gd name="connsiteX9" fmla="*/ 5079 w 39063"/>
                  <a:gd name="connsiteY9" fmla="*/ 28617 h 60523"/>
                  <a:gd name="connsiteX10" fmla="*/ 6467 w 39063"/>
                  <a:gd name="connsiteY10" fmla="*/ 31196 h 60523"/>
                  <a:gd name="connsiteX11" fmla="*/ 8252 w 39063"/>
                  <a:gd name="connsiteY11" fmla="*/ 30006 h 60523"/>
                  <a:gd name="connsiteX12" fmla="*/ 20546 w 39063"/>
                  <a:gd name="connsiteY12" fmla="*/ 24449 h 60523"/>
                  <a:gd name="connsiteX13" fmla="*/ 28676 w 39063"/>
                  <a:gd name="connsiteY13" fmla="*/ 29410 h 60523"/>
                  <a:gd name="connsiteX14" fmla="*/ 30857 w 39063"/>
                  <a:gd name="connsiteY14" fmla="*/ 40920 h 60523"/>
                  <a:gd name="connsiteX15" fmla="*/ 28081 w 39063"/>
                  <a:gd name="connsiteY15" fmla="*/ 52628 h 60523"/>
                  <a:gd name="connsiteX16" fmla="*/ 17770 w 39063"/>
                  <a:gd name="connsiteY16" fmla="*/ 57985 h 60523"/>
                  <a:gd name="connsiteX17" fmla="*/ 3890 w 39063"/>
                  <a:gd name="connsiteY17" fmla="*/ 48857 h 60523"/>
                  <a:gd name="connsiteX18" fmla="*/ 9045 w 39063"/>
                  <a:gd name="connsiteY18" fmla="*/ 44492 h 60523"/>
                  <a:gd name="connsiteX19" fmla="*/ 4484 w 39063"/>
                  <a:gd name="connsiteY19" fmla="*/ 40126 h 60523"/>
                  <a:gd name="connsiteX20" fmla="*/ 122 w 39063"/>
                  <a:gd name="connsiteY20" fmla="*/ 44889 h 60523"/>
                  <a:gd name="connsiteX21" fmla="*/ 17968 w 39063"/>
                  <a:gd name="connsiteY21" fmla="*/ 60764 h 60523"/>
                  <a:gd name="connsiteX22" fmla="*/ 39185 w 39063"/>
                  <a:gd name="connsiteY22" fmla="*/ 41118 h 60523"/>
                  <a:gd name="connsiteX23" fmla="*/ 20744 w 39063"/>
                  <a:gd name="connsiteY23" fmla="*/ 22068 h 60523"/>
                  <a:gd name="connsiteX24" fmla="*/ 8252 w 39063"/>
                  <a:gd name="connsiteY24" fmla="*/ 26235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252" y="9567"/>
                    </a:moveTo>
                    <a:cubicBezTo>
                      <a:pt x="12813" y="10757"/>
                      <a:pt x="15390" y="10757"/>
                      <a:pt x="16778" y="10757"/>
                    </a:cubicBezTo>
                    <a:cubicBezTo>
                      <a:pt x="28478" y="10757"/>
                      <a:pt x="35418" y="2820"/>
                      <a:pt x="35418" y="1431"/>
                    </a:cubicBezTo>
                    <a:cubicBezTo>
                      <a:pt x="35418" y="439"/>
                      <a:pt x="34823" y="240"/>
                      <a:pt x="34426" y="240"/>
                    </a:cubicBezTo>
                    <a:cubicBezTo>
                      <a:pt x="34228" y="240"/>
                      <a:pt x="34030" y="240"/>
                      <a:pt x="33633" y="439"/>
                    </a:cubicBezTo>
                    <a:cubicBezTo>
                      <a:pt x="31452" y="1232"/>
                      <a:pt x="26891" y="3018"/>
                      <a:pt x="20348" y="3018"/>
                    </a:cubicBezTo>
                    <a:cubicBezTo>
                      <a:pt x="17770" y="3018"/>
                      <a:pt x="13209" y="2820"/>
                      <a:pt x="7459" y="637"/>
                    </a:cubicBezTo>
                    <a:cubicBezTo>
                      <a:pt x="6467" y="240"/>
                      <a:pt x="6269" y="240"/>
                      <a:pt x="6269" y="240"/>
                    </a:cubicBezTo>
                    <a:cubicBezTo>
                      <a:pt x="5079" y="240"/>
                      <a:pt x="5079" y="1232"/>
                      <a:pt x="5079" y="2621"/>
                    </a:cubicBezTo>
                    <a:lnTo>
                      <a:pt x="5079" y="28617"/>
                    </a:lnTo>
                    <a:cubicBezTo>
                      <a:pt x="5079" y="30204"/>
                      <a:pt x="5079" y="31196"/>
                      <a:pt x="6467" y="31196"/>
                    </a:cubicBezTo>
                    <a:cubicBezTo>
                      <a:pt x="7260" y="31196"/>
                      <a:pt x="7459" y="31196"/>
                      <a:pt x="8252" y="30006"/>
                    </a:cubicBezTo>
                    <a:cubicBezTo>
                      <a:pt x="12019" y="25243"/>
                      <a:pt x="17572" y="24449"/>
                      <a:pt x="20546" y="24449"/>
                    </a:cubicBezTo>
                    <a:cubicBezTo>
                      <a:pt x="25900" y="24449"/>
                      <a:pt x="28279" y="28617"/>
                      <a:pt x="28676" y="29410"/>
                    </a:cubicBezTo>
                    <a:cubicBezTo>
                      <a:pt x="30262" y="32387"/>
                      <a:pt x="30857" y="35760"/>
                      <a:pt x="30857" y="40920"/>
                    </a:cubicBezTo>
                    <a:cubicBezTo>
                      <a:pt x="30857" y="43499"/>
                      <a:pt x="30857" y="48659"/>
                      <a:pt x="28081" y="52628"/>
                    </a:cubicBezTo>
                    <a:cubicBezTo>
                      <a:pt x="25900" y="55803"/>
                      <a:pt x="22132" y="57985"/>
                      <a:pt x="17770" y="57985"/>
                    </a:cubicBezTo>
                    <a:cubicBezTo>
                      <a:pt x="12019" y="57985"/>
                      <a:pt x="6071" y="54810"/>
                      <a:pt x="3890" y="48857"/>
                    </a:cubicBezTo>
                    <a:cubicBezTo>
                      <a:pt x="7260" y="49056"/>
                      <a:pt x="9045" y="46873"/>
                      <a:pt x="9045" y="44492"/>
                    </a:cubicBezTo>
                    <a:cubicBezTo>
                      <a:pt x="9045" y="40721"/>
                      <a:pt x="5674" y="40126"/>
                      <a:pt x="4484" y="40126"/>
                    </a:cubicBezTo>
                    <a:cubicBezTo>
                      <a:pt x="4484" y="40126"/>
                      <a:pt x="122" y="40126"/>
                      <a:pt x="122" y="44889"/>
                    </a:cubicBezTo>
                    <a:cubicBezTo>
                      <a:pt x="122" y="52826"/>
                      <a:pt x="7459" y="60764"/>
                      <a:pt x="17968" y="60764"/>
                    </a:cubicBezTo>
                    <a:cubicBezTo>
                      <a:pt x="29271" y="60764"/>
                      <a:pt x="39185" y="52429"/>
                      <a:pt x="39185" y="41118"/>
                    </a:cubicBezTo>
                    <a:cubicBezTo>
                      <a:pt x="39185" y="31196"/>
                      <a:pt x="31650" y="22068"/>
                      <a:pt x="20744" y="22068"/>
                    </a:cubicBezTo>
                    <a:cubicBezTo>
                      <a:pt x="16778" y="22068"/>
                      <a:pt x="12218" y="22862"/>
                      <a:pt x="8252" y="262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A0AE985F-DEAF-CC58-6C16-5764341C5820}"/>
                </a:ext>
              </a:extLst>
            </p:cNvPr>
            <p:cNvGrpSpPr/>
            <p:nvPr/>
          </p:nvGrpSpPr>
          <p:grpSpPr>
            <a:xfrm>
              <a:off x="5949548" y="5013450"/>
              <a:ext cx="233298" cy="100356"/>
              <a:chOff x="15756683" y="4006644"/>
              <a:chExt cx="143005" cy="61515"/>
            </a:xfrm>
            <a:solidFill>
              <a:schemeClr val="tx1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58D4F6-9BFD-69D6-A0AA-FBEFCED11511}"/>
                  </a:ext>
                </a:extLst>
              </p:cNvPr>
              <p:cNvSpPr/>
              <p:nvPr/>
            </p:nvSpPr>
            <p:spPr>
              <a:xfrm>
                <a:off x="15756683" y="4006644"/>
                <a:ext cx="43425" cy="59729"/>
              </a:xfrm>
              <a:custGeom>
                <a:avLst/>
                <a:gdLst>
                  <a:gd name="connsiteX0" fmla="*/ 43696 w 43425"/>
                  <a:gd name="connsiteY0" fmla="*/ 45462 h 59729"/>
                  <a:gd name="connsiteX1" fmla="*/ 43696 w 43425"/>
                  <a:gd name="connsiteY1" fmla="*/ 42287 h 59729"/>
                  <a:gd name="connsiteX2" fmla="*/ 33781 w 43425"/>
                  <a:gd name="connsiteY2" fmla="*/ 42287 h 59729"/>
                  <a:gd name="connsiteX3" fmla="*/ 33781 w 43425"/>
                  <a:gd name="connsiteY3" fmla="*/ 2798 h 59729"/>
                  <a:gd name="connsiteX4" fmla="*/ 31996 w 43425"/>
                  <a:gd name="connsiteY4" fmla="*/ 218 h 59729"/>
                  <a:gd name="connsiteX5" fmla="*/ 29617 w 43425"/>
                  <a:gd name="connsiteY5" fmla="*/ 1607 h 59729"/>
                  <a:gd name="connsiteX6" fmla="*/ 270 w 43425"/>
                  <a:gd name="connsiteY6" fmla="*/ 42287 h 59729"/>
                  <a:gd name="connsiteX7" fmla="*/ 270 w 43425"/>
                  <a:gd name="connsiteY7" fmla="*/ 45462 h 59729"/>
                  <a:gd name="connsiteX8" fmla="*/ 26444 w 43425"/>
                  <a:gd name="connsiteY8" fmla="*/ 45462 h 59729"/>
                  <a:gd name="connsiteX9" fmla="*/ 26444 w 43425"/>
                  <a:gd name="connsiteY9" fmla="*/ 52606 h 59729"/>
                  <a:gd name="connsiteX10" fmla="*/ 19107 w 43425"/>
                  <a:gd name="connsiteY10" fmla="*/ 56773 h 59729"/>
                  <a:gd name="connsiteX11" fmla="*/ 16728 w 43425"/>
                  <a:gd name="connsiteY11" fmla="*/ 56773 h 59729"/>
                  <a:gd name="connsiteX12" fmla="*/ 16728 w 43425"/>
                  <a:gd name="connsiteY12" fmla="*/ 59948 h 59729"/>
                  <a:gd name="connsiteX13" fmla="*/ 30013 w 43425"/>
                  <a:gd name="connsiteY13" fmla="*/ 59551 h 59729"/>
                  <a:gd name="connsiteX14" fmla="*/ 43497 w 43425"/>
                  <a:gd name="connsiteY14" fmla="*/ 59948 h 59729"/>
                  <a:gd name="connsiteX15" fmla="*/ 43497 w 43425"/>
                  <a:gd name="connsiteY15" fmla="*/ 56773 h 59729"/>
                  <a:gd name="connsiteX16" fmla="*/ 41118 w 43425"/>
                  <a:gd name="connsiteY16" fmla="*/ 56773 h 59729"/>
                  <a:gd name="connsiteX17" fmla="*/ 33781 w 43425"/>
                  <a:gd name="connsiteY17" fmla="*/ 52606 h 59729"/>
                  <a:gd name="connsiteX18" fmla="*/ 33781 w 43425"/>
                  <a:gd name="connsiteY18" fmla="*/ 45462 h 59729"/>
                  <a:gd name="connsiteX19" fmla="*/ 27039 w 43425"/>
                  <a:gd name="connsiteY19" fmla="*/ 9942 h 59729"/>
                  <a:gd name="connsiteX20" fmla="*/ 27039 w 43425"/>
                  <a:gd name="connsiteY20" fmla="*/ 42287 h 59729"/>
                  <a:gd name="connsiteX21" fmla="*/ 3641 w 43425"/>
                  <a:gd name="connsiteY21" fmla="*/ 42287 h 5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425" h="59729">
                    <a:moveTo>
                      <a:pt x="43696" y="45462"/>
                    </a:moveTo>
                    <a:lnTo>
                      <a:pt x="43696" y="42287"/>
                    </a:lnTo>
                    <a:lnTo>
                      <a:pt x="33781" y="42287"/>
                    </a:lnTo>
                    <a:lnTo>
                      <a:pt x="33781" y="2798"/>
                    </a:lnTo>
                    <a:cubicBezTo>
                      <a:pt x="33781" y="1012"/>
                      <a:pt x="33781" y="218"/>
                      <a:pt x="31996" y="218"/>
                    </a:cubicBezTo>
                    <a:cubicBezTo>
                      <a:pt x="30807" y="218"/>
                      <a:pt x="30410" y="218"/>
                      <a:pt x="29617" y="1607"/>
                    </a:cubicBezTo>
                    <a:lnTo>
                      <a:pt x="270" y="42287"/>
                    </a:lnTo>
                    <a:lnTo>
                      <a:pt x="270" y="45462"/>
                    </a:lnTo>
                    <a:lnTo>
                      <a:pt x="26444" y="45462"/>
                    </a:lnTo>
                    <a:lnTo>
                      <a:pt x="26444" y="52606"/>
                    </a:lnTo>
                    <a:cubicBezTo>
                      <a:pt x="26444" y="55781"/>
                      <a:pt x="26444" y="56773"/>
                      <a:pt x="19107" y="56773"/>
                    </a:cubicBezTo>
                    <a:lnTo>
                      <a:pt x="16728" y="56773"/>
                    </a:lnTo>
                    <a:lnTo>
                      <a:pt x="16728" y="59948"/>
                    </a:lnTo>
                    <a:cubicBezTo>
                      <a:pt x="21289" y="59749"/>
                      <a:pt x="26841" y="59551"/>
                      <a:pt x="30013" y="59551"/>
                    </a:cubicBezTo>
                    <a:cubicBezTo>
                      <a:pt x="33384" y="59551"/>
                      <a:pt x="38937" y="59749"/>
                      <a:pt x="43497" y="59948"/>
                    </a:cubicBezTo>
                    <a:lnTo>
                      <a:pt x="43497" y="56773"/>
                    </a:lnTo>
                    <a:lnTo>
                      <a:pt x="41118" y="56773"/>
                    </a:lnTo>
                    <a:cubicBezTo>
                      <a:pt x="33781" y="56773"/>
                      <a:pt x="33781" y="55781"/>
                      <a:pt x="33781" y="52606"/>
                    </a:cubicBezTo>
                    <a:lnTo>
                      <a:pt x="33781" y="45462"/>
                    </a:lnTo>
                    <a:close/>
                    <a:moveTo>
                      <a:pt x="27039" y="9942"/>
                    </a:moveTo>
                    <a:lnTo>
                      <a:pt x="27039" y="42287"/>
                    </a:lnTo>
                    <a:lnTo>
                      <a:pt x="3641" y="42287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81D9E3F-4585-0178-0DDB-663D6770C009}"/>
                  </a:ext>
                </a:extLst>
              </p:cNvPr>
              <p:cNvSpPr/>
              <p:nvPr/>
            </p:nvSpPr>
            <p:spPr>
              <a:xfrm>
                <a:off x="15809249" y="4007636"/>
                <a:ext cx="39063" cy="60523"/>
              </a:xfrm>
              <a:custGeom>
                <a:avLst/>
                <a:gdLst>
                  <a:gd name="connsiteX0" fmla="*/ 8404 w 39063"/>
                  <a:gd name="connsiteY0" fmla="*/ 9545 h 60523"/>
                  <a:gd name="connsiteX1" fmla="*/ 16930 w 39063"/>
                  <a:gd name="connsiteY1" fmla="*/ 10735 h 60523"/>
                  <a:gd name="connsiteX2" fmla="*/ 35570 w 39063"/>
                  <a:gd name="connsiteY2" fmla="*/ 1409 h 60523"/>
                  <a:gd name="connsiteX3" fmla="*/ 34578 w 39063"/>
                  <a:gd name="connsiteY3" fmla="*/ 218 h 60523"/>
                  <a:gd name="connsiteX4" fmla="*/ 33785 w 39063"/>
                  <a:gd name="connsiteY4" fmla="*/ 417 h 60523"/>
                  <a:gd name="connsiteX5" fmla="*/ 20499 w 39063"/>
                  <a:gd name="connsiteY5" fmla="*/ 2996 h 60523"/>
                  <a:gd name="connsiteX6" fmla="*/ 7611 w 39063"/>
                  <a:gd name="connsiteY6" fmla="*/ 615 h 60523"/>
                  <a:gd name="connsiteX7" fmla="*/ 6421 w 39063"/>
                  <a:gd name="connsiteY7" fmla="*/ 218 h 60523"/>
                  <a:gd name="connsiteX8" fmla="*/ 5231 w 39063"/>
                  <a:gd name="connsiteY8" fmla="*/ 2599 h 60523"/>
                  <a:gd name="connsiteX9" fmla="*/ 5231 w 39063"/>
                  <a:gd name="connsiteY9" fmla="*/ 28595 h 60523"/>
                  <a:gd name="connsiteX10" fmla="*/ 6619 w 39063"/>
                  <a:gd name="connsiteY10" fmla="*/ 31174 h 60523"/>
                  <a:gd name="connsiteX11" fmla="*/ 8404 w 39063"/>
                  <a:gd name="connsiteY11" fmla="*/ 29984 h 60523"/>
                  <a:gd name="connsiteX12" fmla="*/ 20698 w 39063"/>
                  <a:gd name="connsiteY12" fmla="*/ 24428 h 60523"/>
                  <a:gd name="connsiteX13" fmla="*/ 28828 w 39063"/>
                  <a:gd name="connsiteY13" fmla="*/ 29389 h 60523"/>
                  <a:gd name="connsiteX14" fmla="*/ 31009 w 39063"/>
                  <a:gd name="connsiteY14" fmla="*/ 40898 h 60523"/>
                  <a:gd name="connsiteX15" fmla="*/ 28233 w 39063"/>
                  <a:gd name="connsiteY15" fmla="*/ 52606 h 60523"/>
                  <a:gd name="connsiteX16" fmla="*/ 17922 w 39063"/>
                  <a:gd name="connsiteY16" fmla="*/ 57964 h 60523"/>
                  <a:gd name="connsiteX17" fmla="*/ 4041 w 39063"/>
                  <a:gd name="connsiteY17" fmla="*/ 48835 h 60523"/>
                  <a:gd name="connsiteX18" fmla="*/ 9197 w 39063"/>
                  <a:gd name="connsiteY18" fmla="*/ 44470 h 60523"/>
                  <a:gd name="connsiteX19" fmla="*/ 4636 w 39063"/>
                  <a:gd name="connsiteY19" fmla="*/ 40104 h 60523"/>
                  <a:gd name="connsiteX20" fmla="*/ 274 w 39063"/>
                  <a:gd name="connsiteY20" fmla="*/ 44867 h 60523"/>
                  <a:gd name="connsiteX21" fmla="*/ 18120 w 39063"/>
                  <a:gd name="connsiteY21" fmla="*/ 60742 h 60523"/>
                  <a:gd name="connsiteX22" fmla="*/ 39337 w 39063"/>
                  <a:gd name="connsiteY22" fmla="*/ 41096 h 60523"/>
                  <a:gd name="connsiteX23" fmla="*/ 20896 w 39063"/>
                  <a:gd name="connsiteY23" fmla="*/ 22046 h 60523"/>
                  <a:gd name="connsiteX24" fmla="*/ 8404 w 39063"/>
                  <a:gd name="connsiteY24" fmla="*/ 26214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063" h="60523">
                    <a:moveTo>
                      <a:pt x="8404" y="9545"/>
                    </a:moveTo>
                    <a:cubicBezTo>
                      <a:pt x="12964" y="10735"/>
                      <a:pt x="15542" y="10735"/>
                      <a:pt x="16930" y="10735"/>
                    </a:cubicBezTo>
                    <a:cubicBezTo>
                      <a:pt x="28629" y="10735"/>
                      <a:pt x="35570" y="2798"/>
                      <a:pt x="35570" y="1409"/>
                    </a:cubicBezTo>
                    <a:cubicBezTo>
                      <a:pt x="35570" y="417"/>
                      <a:pt x="34975" y="218"/>
                      <a:pt x="34578" y="218"/>
                    </a:cubicBezTo>
                    <a:cubicBezTo>
                      <a:pt x="34380" y="218"/>
                      <a:pt x="34182" y="218"/>
                      <a:pt x="33785" y="417"/>
                    </a:cubicBezTo>
                    <a:cubicBezTo>
                      <a:pt x="31604" y="1210"/>
                      <a:pt x="27043" y="2996"/>
                      <a:pt x="20499" y="2996"/>
                    </a:cubicBezTo>
                    <a:cubicBezTo>
                      <a:pt x="17922" y="2996"/>
                      <a:pt x="13361" y="2798"/>
                      <a:pt x="7611" y="615"/>
                    </a:cubicBezTo>
                    <a:cubicBezTo>
                      <a:pt x="6619" y="218"/>
                      <a:pt x="6421" y="218"/>
                      <a:pt x="6421" y="218"/>
                    </a:cubicBezTo>
                    <a:cubicBezTo>
                      <a:pt x="5231" y="218"/>
                      <a:pt x="5231" y="1210"/>
                      <a:pt x="5231" y="2599"/>
                    </a:cubicBezTo>
                    <a:lnTo>
                      <a:pt x="5231" y="28595"/>
                    </a:lnTo>
                    <a:cubicBezTo>
                      <a:pt x="5231" y="30182"/>
                      <a:pt x="5231" y="31174"/>
                      <a:pt x="6619" y="31174"/>
                    </a:cubicBezTo>
                    <a:cubicBezTo>
                      <a:pt x="7412" y="31174"/>
                      <a:pt x="7611" y="31174"/>
                      <a:pt x="8404" y="29984"/>
                    </a:cubicBezTo>
                    <a:cubicBezTo>
                      <a:pt x="12171" y="25221"/>
                      <a:pt x="17723" y="24428"/>
                      <a:pt x="20698" y="24428"/>
                    </a:cubicBezTo>
                    <a:cubicBezTo>
                      <a:pt x="26052" y="24428"/>
                      <a:pt x="28431" y="28595"/>
                      <a:pt x="28828" y="29389"/>
                    </a:cubicBezTo>
                    <a:cubicBezTo>
                      <a:pt x="30414" y="32365"/>
                      <a:pt x="31009" y="35739"/>
                      <a:pt x="31009" y="40898"/>
                    </a:cubicBezTo>
                    <a:cubicBezTo>
                      <a:pt x="31009" y="43478"/>
                      <a:pt x="31009" y="48637"/>
                      <a:pt x="28233" y="52606"/>
                    </a:cubicBezTo>
                    <a:cubicBezTo>
                      <a:pt x="26052" y="55781"/>
                      <a:pt x="22284" y="57964"/>
                      <a:pt x="17922" y="57964"/>
                    </a:cubicBezTo>
                    <a:cubicBezTo>
                      <a:pt x="12171" y="57964"/>
                      <a:pt x="6222" y="54789"/>
                      <a:pt x="4041" y="48835"/>
                    </a:cubicBezTo>
                    <a:cubicBezTo>
                      <a:pt x="7412" y="49034"/>
                      <a:pt x="9197" y="46851"/>
                      <a:pt x="9197" y="44470"/>
                    </a:cubicBezTo>
                    <a:cubicBezTo>
                      <a:pt x="9197" y="40699"/>
                      <a:pt x="5826" y="40104"/>
                      <a:pt x="4636" y="40104"/>
                    </a:cubicBezTo>
                    <a:cubicBezTo>
                      <a:pt x="4636" y="40104"/>
                      <a:pt x="274" y="40104"/>
                      <a:pt x="274" y="44867"/>
                    </a:cubicBezTo>
                    <a:cubicBezTo>
                      <a:pt x="274" y="52804"/>
                      <a:pt x="7611" y="60742"/>
                      <a:pt x="18120" y="60742"/>
                    </a:cubicBezTo>
                    <a:cubicBezTo>
                      <a:pt x="29423" y="60742"/>
                      <a:pt x="39337" y="52407"/>
                      <a:pt x="39337" y="41096"/>
                    </a:cubicBezTo>
                    <a:cubicBezTo>
                      <a:pt x="39337" y="31174"/>
                      <a:pt x="31802" y="22046"/>
                      <a:pt x="20896" y="22046"/>
                    </a:cubicBezTo>
                    <a:cubicBezTo>
                      <a:pt x="16930" y="22046"/>
                      <a:pt x="12369" y="22840"/>
                      <a:pt x="8404" y="2621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47835D9-4DDF-2C33-D4ED-3B518C89FDBE}"/>
                  </a:ext>
                </a:extLst>
              </p:cNvPr>
              <p:cNvSpPr/>
              <p:nvPr/>
            </p:nvSpPr>
            <p:spPr>
              <a:xfrm>
                <a:off x="15858642" y="4007636"/>
                <a:ext cx="41046" cy="60523"/>
              </a:xfrm>
              <a:custGeom>
                <a:avLst/>
                <a:gdLst>
                  <a:gd name="connsiteX0" fmla="*/ 41324 w 41046"/>
                  <a:gd name="connsiteY0" fmla="*/ 30778 h 60523"/>
                  <a:gd name="connsiteX1" fmla="*/ 36168 w 41046"/>
                  <a:gd name="connsiteY1" fmla="*/ 7759 h 60523"/>
                  <a:gd name="connsiteX2" fmla="*/ 20900 w 41046"/>
                  <a:gd name="connsiteY2" fmla="*/ 218 h 60523"/>
                  <a:gd name="connsiteX3" fmla="*/ 278 w 41046"/>
                  <a:gd name="connsiteY3" fmla="*/ 30778 h 60523"/>
                  <a:gd name="connsiteX4" fmla="*/ 20900 w 41046"/>
                  <a:gd name="connsiteY4" fmla="*/ 60742 h 60523"/>
                  <a:gd name="connsiteX5" fmla="*/ 41324 w 41046"/>
                  <a:gd name="connsiteY5" fmla="*/ 30778 h 60523"/>
                  <a:gd name="connsiteX6" fmla="*/ 20900 w 41046"/>
                  <a:gd name="connsiteY6" fmla="*/ 58162 h 60523"/>
                  <a:gd name="connsiteX7" fmla="*/ 9597 w 41046"/>
                  <a:gd name="connsiteY7" fmla="*/ 48637 h 60523"/>
                  <a:gd name="connsiteX8" fmla="*/ 8408 w 41046"/>
                  <a:gd name="connsiteY8" fmla="*/ 29587 h 60523"/>
                  <a:gd name="connsiteX9" fmla="*/ 9597 w 41046"/>
                  <a:gd name="connsiteY9" fmla="*/ 11529 h 60523"/>
                  <a:gd name="connsiteX10" fmla="*/ 20900 w 41046"/>
                  <a:gd name="connsiteY10" fmla="*/ 2599 h 60523"/>
                  <a:gd name="connsiteX11" fmla="*/ 31806 w 41046"/>
                  <a:gd name="connsiteY11" fmla="*/ 10735 h 60523"/>
                  <a:gd name="connsiteX12" fmla="*/ 33392 w 41046"/>
                  <a:gd name="connsiteY12" fmla="*/ 29587 h 60523"/>
                  <a:gd name="connsiteX13" fmla="*/ 32203 w 41046"/>
                  <a:gd name="connsiteY13" fmla="*/ 48240 h 60523"/>
                  <a:gd name="connsiteX14" fmla="*/ 20900 w 41046"/>
                  <a:gd name="connsiteY14" fmla="*/ 58162 h 60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046" h="60523">
                    <a:moveTo>
                      <a:pt x="41324" y="30778"/>
                    </a:moveTo>
                    <a:cubicBezTo>
                      <a:pt x="41324" y="21054"/>
                      <a:pt x="40134" y="13910"/>
                      <a:pt x="36168" y="7759"/>
                    </a:cubicBezTo>
                    <a:cubicBezTo>
                      <a:pt x="33392" y="3790"/>
                      <a:pt x="27840" y="218"/>
                      <a:pt x="20900" y="218"/>
                    </a:cubicBezTo>
                    <a:cubicBezTo>
                      <a:pt x="278" y="218"/>
                      <a:pt x="278" y="24428"/>
                      <a:pt x="278" y="30778"/>
                    </a:cubicBezTo>
                    <a:cubicBezTo>
                      <a:pt x="278" y="37128"/>
                      <a:pt x="278" y="60742"/>
                      <a:pt x="20900" y="60742"/>
                    </a:cubicBezTo>
                    <a:cubicBezTo>
                      <a:pt x="41324" y="60742"/>
                      <a:pt x="41324" y="37128"/>
                      <a:pt x="41324" y="30778"/>
                    </a:cubicBezTo>
                    <a:close/>
                    <a:moveTo>
                      <a:pt x="20900" y="58162"/>
                    </a:moveTo>
                    <a:cubicBezTo>
                      <a:pt x="16736" y="58162"/>
                      <a:pt x="11382" y="55781"/>
                      <a:pt x="9597" y="48637"/>
                    </a:cubicBezTo>
                    <a:cubicBezTo>
                      <a:pt x="8408" y="43478"/>
                      <a:pt x="8408" y="36135"/>
                      <a:pt x="8408" y="29587"/>
                    </a:cubicBezTo>
                    <a:cubicBezTo>
                      <a:pt x="8408" y="23039"/>
                      <a:pt x="8408" y="16292"/>
                      <a:pt x="9597" y="11529"/>
                    </a:cubicBezTo>
                    <a:cubicBezTo>
                      <a:pt x="11580" y="4584"/>
                      <a:pt x="17132" y="2599"/>
                      <a:pt x="20900" y="2599"/>
                    </a:cubicBezTo>
                    <a:cubicBezTo>
                      <a:pt x="25659" y="2599"/>
                      <a:pt x="30220" y="5576"/>
                      <a:pt x="31806" y="10735"/>
                    </a:cubicBezTo>
                    <a:cubicBezTo>
                      <a:pt x="33194" y="15498"/>
                      <a:pt x="33392" y="21848"/>
                      <a:pt x="33392" y="29587"/>
                    </a:cubicBezTo>
                    <a:cubicBezTo>
                      <a:pt x="33392" y="36135"/>
                      <a:pt x="33392" y="42684"/>
                      <a:pt x="32203" y="48240"/>
                    </a:cubicBezTo>
                    <a:cubicBezTo>
                      <a:pt x="30418" y="56376"/>
                      <a:pt x="24469" y="58162"/>
                      <a:pt x="20900" y="5816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E3C906-37EF-811B-B85F-4608ED2B68A9}"/>
                </a:ext>
              </a:extLst>
            </p:cNvPr>
            <p:cNvSpPr/>
            <p:nvPr/>
          </p:nvSpPr>
          <p:spPr>
            <a:xfrm>
              <a:off x="1470988" y="4197794"/>
              <a:ext cx="140718" cy="121399"/>
            </a:xfrm>
            <a:custGeom>
              <a:avLst/>
              <a:gdLst>
                <a:gd name="connsiteX0" fmla="*/ 46461 w 86256"/>
                <a:gd name="connsiteY0" fmla="*/ 50187 h 74414"/>
                <a:gd name="connsiteX1" fmla="*/ 46461 w 86256"/>
                <a:gd name="connsiteY1" fmla="*/ 28954 h 74414"/>
                <a:gd name="connsiteX2" fmla="*/ 23459 w 86256"/>
                <a:gd name="connsiteY2" fmla="*/ 180 h 74414"/>
                <a:gd name="connsiteX3" fmla="*/ 60 w 86256"/>
                <a:gd name="connsiteY3" fmla="*/ 29946 h 74414"/>
                <a:gd name="connsiteX4" fmla="*/ 60 w 86256"/>
                <a:gd name="connsiteY4" fmla="*/ 74594 h 74414"/>
                <a:gd name="connsiteX5" fmla="*/ 4026 w 86256"/>
                <a:gd name="connsiteY5" fmla="*/ 74594 h 74414"/>
                <a:gd name="connsiteX6" fmla="*/ 4026 w 86256"/>
                <a:gd name="connsiteY6" fmla="*/ 71419 h 74414"/>
                <a:gd name="connsiteX7" fmla="*/ 9975 w 86256"/>
                <a:gd name="connsiteY7" fmla="*/ 61498 h 74414"/>
                <a:gd name="connsiteX8" fmla="*/ 76403 w 86256"/>
                <a:gd name="connsiteY8" fmla="*/ 61498 h 74414"/>
                <a:gd name="connsiteX9" fmla="*/ 82351 w 86256"/>
                <a:gd name="connsiteY9" fmla="*/ 71419 h 74414"/>
                <a:gd name="connsiteX10" fmla="*/ 82351 w 86256"/>
                <a:gd name="connsiteY10" fmla="*/ 74594 h 74414"/>
                <a:gd name="connsiteX11" fmla="*/ 86317 w 86256"/>
                <a:gd name="connsiteY11" fmla="*/ 74594 h 74414"/>
                <a:gd name="connsiteX12" fmla="*/ 85921 w 86256"/>
                <a:gd name="connsiteY12" fmla="*/ 55941 h 74414"/>
                <a:gd name="connsiteX13" fmla="*/ 86317 w 86256"/>
                <a:gd name="connsiteY13" fmla="*/ 37288 h 74414"/>
                <a:gd name="connsiteX14" fmla="*/ 82351 w 86256"/>
                <a:gd name="connsiteY14" fmla="*/ 37288 h 74414"/>
                <a:gd name="connsiteX15" fmla="*/ 82351 w 86256"/>
                <a:gd name="connsiteY15" fmla="*/ 40265 h 74414"/>
                <a:gd name="connsiteX16" fmla="*/ 76403 w 86256"/>
                <a:gd name="connsiteY16" fmla="*/ 50187 h 74414"/>
                <a:gd name="connsiteX17" fmla="*/ 43090 w 86256"/>
                <a:gd name="connsiteY17" fmla="*/ 50583 h 74414"/>
                <a:gd name="connsiteX18" fmla="*/ 8984 w 86256"/>
                <a:gd name="connsiteY18" fmla="*/ 50583 h 74414"/>
                <a:gd name="connsiteX19" fmla="*/ 4026 w 86256"/>
                <a:gd name="connsiteY19" fmla="*/ 44432 h 74414"/>
                <a:gd name="connsiteX20" fmla="*/ 4026 w 86256"/>
                <a:gd name="connsiteY20" fmla="*/ 33121 h 74414"/>
                <a:gd name="connsiteX21" fmla="*/ 23459 w 86256"/>
                <a:gd name="connsiteY21" fmla="*/ 13079 h 74414"/>
                <a:gd name="connsiteX22" fmla="*/ 43090 w 86256"/>
                <a:gd name="connsiteY22" fmla="*/ 33121 h 7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256" h="74414">
                  <a:moveTo>
                    <a:pt x="46461" y="50187"/>
                  </a:moveTo>
                  <a:lnTo>
                    <a:pt x="46461" y="28954"/>
                  </a:lnTo>
                  <a:cubicBezTo>
                    <a:pt x="46461" y="13674"/>
                    <a:pt x="36150" y="180"/>
                    <a:pt x="23459" y="180"/>
                  </a:cubicBezTo>
                  <a:cubicBezTo>
                    <a:pt x="11165" y="180"/>
                    <a:pt x="60" y="12682"/>
                    <a:pt x="60" y="29946"/>
                  </a:cubicBezTo>
                  <a:lnTo>
                    <a:pt x="60" y="74594"/>
                  </a:lnTo>
                  <a:lnTo>
                    <a:pt x="4026" y="74594"/>
                  </a:lnTo>
                  <a:lnTo>
                    <a:pt x="4026" y="71419"/>
                  </a:lnTo>
                  <a:cubicBezTo>
                    <a:pt x="4026" y="61696"/>
                    <a:pt x="5414" y="61498"/>
                    <a:pt x="9975" y="61498"/>
                  </a:cubicBezTo>
                  <a:lnTo>
                    <a:pt x="76403" y="61498"/>
                  </a:lnTo>
                  <a:cubicBezTo>
                    <a:pt x="80963" y="61498"/>
                    <a:pt x="82351" y="61696"/>
                    <a:pt x="82351" y="71419"/>
                  </a:cubicBezTo>
                  <a:lnTo>
                    <a:pt x="82351" y="74594"/>
                  </a:lnTo>
                  <a:lnTo>
                    <a:pt x="86317" y="74594"/>
                  </a:lnTo>
                  <a:cubicBezTo>
                    <a:pt x="85921" y="70030"/>
                    <a:pt x="85921" y="60704"/>
                    <a:pt x="85921" y="55941"/>
                  </a:cubicBezTo>
                  <a:cubicBezTo>
                    <a:pt x="85921" y="51179"/>
                    <a:pt x="85921" y="41654"/>
                    <a:pt x="86317" y="37288"/>
                  </a:cubicBezTo>
                  <a:lnTo>
                    <a:pt x="82351" y="37288"/>
                  </a:lnTo>
                  <a:lnTo>
                    <a:pt x="82351" y="40265"/>
                  </a:lnTo>
                  <a:cubicBezTo>
                    <a:pt x="82351" y="49988"/>
                    <a:pt x="80963" y="50187"/>
                    <a:pt x="76403" y="50187"/>
                  </a:cubicBezTo>
                  <a:close/>
                  <a:moveTo>
                    <a:pt x="43090" y="50583"/>
                  </a:moveTo>
                  <a:lnTo>
                    <a:pt x="8984" y="50583"/>
                  </a:lnTo>
                  <a:cubicBezTo>
                    <a:pt x="4819" y="50583"/>
                    <a:pt x="4026" y="50385"/>
                    <a:pt x="4026" y="44432"/>
                  </a:cubicBezTo>
                  <a:lnTo>
                    <a:pt x="4026" y="33121"/>
                  </a:lnTo>
                  <a:cubicBezTo>
                    <a:pt x="4026" y="13079"/>
                    <a:pt x="17312" y="13079"/>
                    <a:pt x="23459" y="13079"/>
                  </a:cubicBezTo>
                  <a:cubicBezTo>
                    <a:pt x="29408" y="13079"/>
                    <a:pt x="43090" y="13079"/>
                    <a:pt x="43090" y="33121"/>
                  </a:cubicBez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92FEAC-9C1C-4617-E2A8-3B0F2552E4ED}"/>
                </a:ext>
              </a:extLst>
            </p:cNvPr>
            <p:cNvSpPr/>
            <p:nvPr/>
          </p:nvSpPr>
          <p:spPr>
            <a:xfrm>
              <a:off x="1467753" y="4110723"/>
              <a:ext cx="38818" cy="38524"/>
            </a:xfrm>
            <a:custGeom>
              <a:avLst/>
              <a:gdLst>
                <a:gd name="connsiteX0" fmla="*/ 8389 w 23794"/>
                <a:gd name="connsiteY0" fmla="*/ 2357 h 23614"/>
                <a:gd name="connsiteX1" fmla="*/ 4621 w 23794"/>
                <a:gd name="connsiteY1" fmla="*/ 174 h 23614"/>
                <a:gd name="connsiteX2" fmla="*/ 60 w 23794"/>
                <a:gd name="connsiteY2" fmla="*/ 4738 h 23614"/>
                <a:gd name="connsiteX3" fmla="*/ 2242 w 23794"/>
                <a:gd name="connsiteY3" fmla="*/ 8508 h 23614"/>
                <a:gd name="connsiteX4" fmla="*/ 21674 w 23794"/>
                <a:gd name="connsiteY4" fmla="*/ 23788 h 23614"/>
                <a:gd name="connsiteX5" fmla="*/ 23855 w 23794"/>
                <a:gd name="connsiteY5" fmla="*/ 21605 h 2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94" h="23614">
                  <a:moveTo>
                    <a:pt x="8389" y="2357"/>
                  </a:moveTo>
                  <a:cubicBezTo>
                    <a:pt x="7596" y="1166"/>
                    <a:pt x="6208" y="174"/>
                    <a:pt x="4621" y="174"/>
                  </a:cubicBezTo>
                  <a:cubicBezTo>
                    <a:pt x="2440" y="174"/>
                    <a:pt x="60" y="2555"/>
                    <a:pt x="60" y="4738"/>
                  </a:cubicBezTo>
                  <a:cubicBezTo>
                    <a:pt x="60" y="6722"/>
                    <a:pt x="1449" y="8111"/>
                    <a:pt x="2242" y="8508"/>
                  </a:cubicBezTo>
                  <a:lnTo>
                    <a:pt x="21674" y="23788"/>
                  </a:lnTo>
                  <a:lnTo>
                    <a:pt x="23855" y="21605"/>
                  </a:lnTo>
                  <a:close/>
                </a:path>
              </a:pathLst>
            </a:custGeom>
            <a:solidFill>
              <a:schemeClr val="tx1"/>
            </a:solidFill>
            <a:ln w="126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86" name="Graphic 9">
              <a:extLst>
                <a:ext uri="{FF2B5EF4-FFF2-40B4-BE49-F238E27FC236}">
                  <a16:creationId xmlns:a16="http://schemas.microsoft.com/office/drawing/2014/main" id="{F2A73DDE-238C-0716-0DB7-458E06EBB280}"/>
                </a:ext>
              </a:extLst>
            </p:cNvPr>
            <p:cNvGrpSpPr/>
            <p:nvPr/>
          </p:nvGrpSpPr>
          <p:grpSpPr>
            <a:xfrm>
              <a:off x="1468724" y="3549442"/>
              <a:ext cx="145247" cy="630609"/>
              <a:chOff x="13010070" y="3109250"/>
              <a:chExt cx="89032" cy="386545"/>
            </a:xfrm>
            <a:solidFill>
              <a:schemeClr val="tx1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493D62C-6B29-CAE0-137E-808EEC573121}"/>
                  </a:ext>
                </a:extLst>
              </p:cNvPr>
              <p:cNvSpPr/>
              <p:nvPr/>
            </p:nvSpPr>
            <p:spPr>
              <a:xfrm>
                <a:off x="13041201" y="3446980"/>
                <a:ext cx="57901" cy="48815"/>
              </a:xfrm>
              <a:custGeom>
                <a:avLst/>
                <a:gdLst>
                  <a:gd name="connsiteX0" fmla="*/ 24649 w 57901"/>
                  <a:gd name="connsiteY0" fmla="*/ 38472 h 48815"/>
                  <a:gd name="connsiteX1" fmla="*/ 2837 w 57901"/>
                  <a:gd name="connsiteY1" fmla="*/ 22795 h 48815"/>
                  <a:gd name="connsiteX2" fmla="*/ 24649 w 57901"/>
                  <a:gd name="connsiteY2" fmla="*/ 8508 h 48815"/>
                  <a:gd name="connsiteX3" fmla="*/ 27425 w 57901"/>
                  <a:gd name="connsiteY3" fmla="*/ 38472 h 48815"/>
                  <a:gd name="connsiteX4" fmla="*/ 27425 w 57901"/>
                  <a:gd name="connsiteY4" fmla="*/ 3349 h 48815"/>
                  <a:gd name="connsiteX5" fmla="*/ 24649 w 57901"/>
                  <a:gd name="connsiteY5" fmla="*/ 174 h 48815"/>
                  <a:gd name="connsiteX6" fmla="*/ 60 w 57901"/>
                  <a:gd name="connsiteY6" fmla="*/ 22795 h 48815"/>
                  <a:gd name="connsiteX7" fmla="*/ 28813 w 57901"/>
                  <a:gd name="connsiteY7" fmla="*/ 48989 h 48815"/>
                  <a:gd name="connsiteX8" fmla="*/ 57962 w 57901"/>
                  <a:gd name="connsiteY8" fmla="*/ 21208 h 48815"/>
                  <a:gd name="connsiteX9" fmla="*/ 41503 w 57901"/>
                  <a:gd name="connsiteY9" fmla="*/ 174 h 48815"/>
                  <a:gd name="connsiteX10" fmla="*/ 40115 w 57901"/>
                  <a:gd name="connsiteY10" fmla="*/ 1761 h 48815"/>
                  <a:gd name="connsiteX11" fmla="*/ 41702 w 57901"/>
                  <a:gd name="connsiteY11" fmla="*/ 3349 h 48815"/>
                  <a:gd name="connsiteX12" fmla="*/ 54789 w 57901"/>
                  <a:gd name="connsiteY12" fmla="*/ 20414 h 48815"/>
                  <a:gd name="connsiteX13" fmla="*/ 46262 w 57901"/>
                  <a:gd name="connsiteY13" fmla="*/ 34702 h 48815"/>
                  <a:gd name="connsiteX14" fmla="*/ 27425 w 57901"/>
                  <a:gd name="connsiteY14" fmla="*/ 38472 h 4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901" h="48815">
                    <a:moveTo>
                      <a:pt x="24649" y="38472"/>
                    </a:moveTo>
                    <a:cubicBezTo>
                      <a:pt x="6009" y="37678"/>
                      <a:pt x="2837" y="26963"/>
                      <a:pt x="2837" y="22795"/>
                    </a:cubicBezTo>
                    <a:cubicBezTo>
                      <a:pt x="2837" y="9699"/>
                      <a:pt x="19890" y="8508"/>
                      <a:pt x="24649" y="8508"/>
                    </a:cubicBezTo>
                    <a:close/>
                    <a:moveTo>
                      <a:pt x="27425" y="38472"/>
                    </a:moveTo>
                    <a:lnTo>
                      <a:pt x="27425" y="3349"/>
                    </a:lnTo>
                    <a:cubicBezTo>
                      <a:pt x="27425" y="570"/>
                      <a:pt x="27425" y="174"/>
                      <a:pt x="24649" y="174"/>
                    </a:cubicBezTo>
                    <a:cubicBezTo>
                      <a:pt x="12156" y="174"/>
                      <a:pt x="60" y="6920"/>
                      <a:pt x="60" y="22795"/>
                    </a:cubicBezTo>
                    <a:cubicBezTo>
                      <a:pt x="60" y="37480"/>
                      <a:pt x="12949" y="48989"/>
                      <a:pt x="28813" y="48989"/>
                    </a:cubicBezTo>
                    <a:cubicBezTo>
                      <a:pt x="45668" y="48989"/>
                      <a:pt x="57962" y="35694"/>
                      <a:pt x="57962" y="21208"/>
                    </a:cubicBezTo>
                    <a:cubicBezTo>
                      <a:pt x="57962" y="5730"/>
                      <a:pt x="43883" y="174"/>
                      <a:pt x="41503" y="174"/>
                    </a:cubicBezTo>
                    <a:cubicBezTo>
                      <a:pt x="40314" y="174"/>
                      <a:pt x="40115" y="1166"/>
                      <a:pt x="40115" y="1761"/>
                    </a:cubicBezTo>
                    <a:cubicBezTo>
                      <a:pt x="40115" y="2952"/>
                      <a:pt x="40710" y="3150"/>
                      <a:pt x="41702" y="3349"/>
                    </a:cubicBezTo>
                    <a:cubicBezTo>
                      <a:pt x="54789" y="7913"/>
                      <a:pt x="54789" y="19224"/>
                      <a:pt x="54789" y="20414"/>
                    </a:cubicBezTo>
                    <a:cubicBezTo>
                      <a:pt x="54789" y="26764"/>
                      <a:pt x="51021" y="31924"/>
                      <a:pt x="46262" y="34702"/>
                    </a:cubicBezTo>
                    <a:cubicBezTo>
                      <a:pt x="40314" y="38472"/>
                      <a:pt x="31985" y="38472"/>
                      <a:pt x="27425" y="384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787E48C-2A36-36AF-553E-F33BC48293BD}"/>
                  </a:ext>
                </a:extLst>
              </p:cNvPr>
              <p:cNvSpPr/>
              <p:nvPr/>
            </p:nvSpPr>
            <p:spPr>
              <a:xfrm>
                <a:off x="13041796" y="3397121"/>
                <a:ext cx="55918" cy="42465"/>
              </a:xfrm>
              <a:custGeom>
                <a:avLst/>
                <a:gdLst>
                  <a:gd name="connsiteX0" fmla="*/ 14139 w 55918"/>
                  <a:gd name="connsiteY0" fmla="*/ 25172 h 42465"/>
                  <a:gd name="connsiteX1" fmla="*/ 60 w 55918"/>
                  <a:gd name="connsiteY1" fmla="*/ 25172 h 42465"/>
                  <a:gd name="connsiteX2" fmla="*/ 1449 w 55918"/>
                  <a:gd name="connsiteY2" fmla="*/ 42635 h 42465"/>
                  <a:gd name="connsiteX3" fmla="*/ 5414 w 55918"/>
                  <a:gd name="connsiteY3" fmla="*/ 42635 h 42465"/>
                  <a:gd name="connsiteX4" fmla="*/ 12553 w 55918"/>
                  <a:gd name="connsiteY4" fmla="*/ 32713 h 42465"/>
                  <a:gd name="connsiteX5" fmla="*/ 46461 w 55918"/>
                  <a:gd name="connsiteY5" fmla="*/ 32713 h 42465"/>
                  <a:gd name="connsiteX6" fmla="*/ 52013 w 55918"/>
                  <a:gd name="connsiteY6" fmla="*/ 42635 h 42465"/>
                  <a:gd name="connsiteX7" fmla="*/ 55979 w 55918"/>
                  <a:gd name="connsiteY7" fmla="*/ 42635 h 42465"/>
                  <a:gd name="connsiteX8" fmla="*/ 55582 w 55918"/>
                  <a:gd name="connsiteY8" fmla="*/ 28347 h 42465"/>
                  <a:gd name="connsiteX9" fmla="*/ 55979 w 55918"/>
                  <a:gd name="connsiteY9" fmla="*/ 12274 h 42465"/>
                  <a:gd name="connsiteX10" fmla="*/ 52013 w 55918"/>
                  <a:gd name="connsiteY10" fmla="*/ 12274 h 42465"/>
                  <a:gd name="connsiteX11" fmla="*/ 52013 w 55918"/>
                  <a:gd name="connsiteY11" fmla="*/ 14853 h 42465"/>
                  <a:gd name="connsiteX12" fmla="*/ 46064 w 55918"/>
                  <a:gd name="connsiteY12" fmla="*/ 24378 h 42465"/>
                  <a:gd name="connsiteX13" fmla="*/ 26632 w 55918"/>
                  <a:gd name="connsiteY13" fmla="*/ 24378 h 42465"/>
                  <a:gd name="connsiteX14" fmla="*/ 2837 w 55918"/>
                  <a:gd name="connsiteY14" fmla="*/ 9496 h 42465"/>
                  <a:gd name="connsiteX15" fmla="*/ 3035 w 55918"/>
                  <a:gd name="connsiteY15" fmla="*/ 8107 h 42465"/>
                  <a:gd name="connsiteX16" fmla="*/ 7992 w 55918"/>
                  <a:gd name="connsiteY16" fmla="*/ 11083 h 42465"/>
                  <a:gd name="connsiteX17" fmla="*/ 13346 w 55918"/>
                  <a:gd name="connsiteY17" fmla="*/ 5725 h 42465"/>
                  <a:gd name="connsiteX18" fmla="*/ 7794 w 55918"/>
                  <a:gd name="connsiteY18" fmla="*/ 169 h 42465"/>
                  <a:gd name="connsiteX19" fmla="*/ 60 w 55918"/>
                  <a:gd name="connsiteY19" fmla="*/ 9496 h 42465"/>
                  <a:gd name="connsiteX20" fmla="*/ 14139 w 55918"/>
                  <a:gd name="connsiteY20" fmla="*/ 25172 h 4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918" h="42465">
                    <a:moveTo>
                      <a:pt x="14139" y="25172"/>
                    </a:moveTo>
                    <a:lnTo>
                      <a:pt x="60" y="25172"/>
                    </a:lnTo>
                    <a:lnTo>
                      <a:pt x="1449" y="42635"/>
                    </a:lnTo>
                    <a:lnTo>
                      <a:pt x="5414" y="42635"/>
                    </a:lnTo>
                    <a:cubicBezTo>
                      <a:pt x="5414" y="33903"/>
                      <a:pt x="6406" y="32713"/>
                      <a:pt x="12553" y="32713"/>
                    </a:cubicBezTo>
                    <a:lnTo>
                      <a:pt x="46461" y="32713"/>
                    </a:lnTo>
                    <a:cubicBezTo>
                      <a:pt x="52013" y="32713"/>
                      <a:pt x="52013" y="34102"/>
                      <a:pt x="52013" y="42635"/>
                    </a:cubicBezTo>
                    <a:lnTo>
                      <a:pt x="55979" y="42635"/>
                    </a:lnTo>
                    <a:cubicBezTo>
                      <a:pt x="55780" y="37674"/>
                      <a:pt x="55582" y="31721"/>
                      <a:pt x="55582" y="28347"/>
                    </a:cubicBezTo>
                    <a:cubicBezTo>
                      <a:pt x="55582" y="23188"/>
                      <a:pt x="55582" y="17235"/>
                      <a:pt x="55979" y="12274"/>
                    </a:cubicBezTo>
                    <a:lnTo>
                      <a:pt x="52013" y="12274"/>
                    </a:lnTo>
                    <a:lnTo>
                      <a:pt x="52013" y="14853"/>
                    </a:lnTo>
                    <a:cubicBezTo>
                      <a:pt x="52013" y="24180"/>
                      <a:pt x="50625" y="24378"/>
                      <a:pt x="46064" y="24378"/>
                    </a:cubicBezTo>
                    <a:lnTo>
                      <a:pt x="26632" y="24378"/>
                    </a:lnTo>
                    <a:cubicBezTo>
                      <a:pt x="14139" y="24378"/>
                      <a:pt x="2837" y="19219"/>
                      <a:pt x="2837" y="9496"/>
                    </a:cubicBezTo>
                    <a:cubicBezTo>
                      <a:pt x="2837" y="8702"/>
                      <a:pt x="2837" y="8503"/>
                      <a:pt x="3035" y="8107"/>
                    </a:cubicBezTo>
                    <a:cubicBezTo>
                      <a:pt x="3233" y="8503"/>
                      <a:pt x="4621" y="11083"/>
                      <a:pt x="7992" y="11083"/>
                    </a:cubicBezTo>
                    <a:cubicBezTo>
                      <a:pt x="11561" y="11083"/>
                      <a:pt x="13346" y="8503"/>
                      <a:pt x="13346" y="5725"/>
                    </a:cubicBezTo>
                    <a:cubicBezTo>
                      <a:pt x="13346" y="3344"/>
                      <a:pt x="11958" y="169"/>
                      <a:pt x="7794" y="169"/>
                    </a:cubicBezTo>
                    <a:cubicBezTo>
                      <a:pt x="3828" y="169"/>
                      <a:pt x="60" y="4138"/>
                      <a:pt x="60" y="9496"/>
                    </a:cubicBezTo>
                    <a:cubicBezTo>
                      <a:pt x="60" y="18822"/>
                      <a:pt x="8587" y="23386"/>
                      <a:pt x="14139" y="2517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27AFC7D-5336-FB50-2E6A-7092874D036E}"/>
                  </a:ext>
                </a:extLst>
              </p:cNvPr>
              <p:cNvSpPr/>
              <p:nvPr/>
            </p:nvSpPr>
            <p:spPr>
              <a:xfrm>
                <a:off x="13010070" y="3326941"/>
                <a:ext cx="89032" cy="62309"/>
              </a:xfrm>
              <a:custGeom>
                <a:avLst/>
                <a:gdLst>
                  <a:gd name="connsiteX0" fmla="*/ 80765 w 89032"/>
                  <a:gd name="connsiteY0" fmla="*/ 18818 h 62309"/>
                  <a:gd name="connsiteX1" fmla="*/ 89093 w 89032"/>
                  <a:gd name="connsiteY1" fmla="*/ 18818 h 62309"/>
                  <a:gd name="connsiteX2" fmla="*/ 87705 w 89032"/>
                  <a:gd name="connsiteY2" fmla="*/ 165 h 62309"/>
                  <a:gd name="connsiteX3" fmla="*/ 83740 w 89032"/>
                  <a:gd name="connsiteY3" fmla="*/ 165 h 62309"/>
                  <a:gd name="connsiteX4" fmla="*/ 76799 w 89032"/>
                  <a:gd name="connsiteY4" fmla="*/ 10087 h 62309"/>
                  <a:gd name="connsiteX5" fmla="*/ 60 w 89032"/>
                  <a:gd name="connsiteY5" fmla="*/ 10087 h 62309"/>
                  <a:gd name="connsiteX6" fmla="*/ 1449 w 89032"/>
                  <a:gd name="connsiteY6" fmla="*/ 28343 h 62309"/>
                  <a:gd name="connsiteX7" fmla="*/ 5414 w 89032"/>
                  <a:gd name="connsiteY7" fmla="*/ 28343 h 62309"/>
                  <a:gd name="connsiteX8" fmla="*/ 12355 w 89032"/>
                  <a:gd name="connsiteY8" fmla="*/ 18421 h 62309"/>
                  <a:gd name="connsiteX9" fmla="*/ 39719 w 89032"/>
                  <a:gd name="connsiteY9" fmla="*/ 18421 h 62309"/>
                  <a:gd name="connsiteX10" fmla="*/ 31787 w 89032"/>
                  <a:gd name="connsiteY10" fmla="*/ 34296 h 62309"/>
                  <a:gd name="connsiteX11" fmla="*/ 60539 w 89032"/>
                  <a:gd name="connsiteY11" fmla="*/ 62475 h 62309"/>
                  <a:gd name="connsiteX12" fmla="*/ 89093 w 89032"/>
                  <a:gd name="connsiteY12" fmla="*/ 35686 h 62309"/>
                  <a:gd name="connsiteX13" fmla="*/ 80765 w 89032"/>
                  <a:gd name="connsiteY13" fmla="*/ 18818 h 62309"/>
                  <a:gd name="connsiteX14" fmla="*/ 46857 w 89032"/>
                  <a:gd name="connsiteY14" fmla="*/ 18818 h 62309"/>
                  <a:gd name="connsiteX15" fmla="*/ 72834 w 89032"/>
                  <a:gd name="connsiteY15" fmla="*/ 18818 h 62309"/>
                  <a:gd name="connsiteX16" fmla="*/ 77394 w 89032"/>
                  <a:gd name="connsiteY16" fmla="*/ 20207 h 62309"/>
                  <a:gd name="connsiteX17" fmla="*/ 86317 w 89032"/>
                  <a:gd name="connsiteY17" fmla="*/ 35090 h 62309"/>
                  <a:gd name="connsiteX18" fmla="*/ 78187 w 89032"/>
                  <a:gd name="connsiteY18" fmla="*/ 48386 h 62309"/>
                  <a:gd name="connsiteX19" fmla="*/ 60738 w 89032"/>
                  <a:gd name="connsiteY19" fmla="*/ 51957 h 62309"/>
                  <a:gd name="connsiteX20" fmla="*/ 42693 w 89032"/>
                  <a:gd name="connsiteY20" fmla="*/ 48187 h 62309"/>
                  <a:gd name="connsiteX21" fmla="*/ 34563 w 89032"/>
                  <a:gd name="connsiteY21" fmla="*/ 33900 h 62309"/>
                  <a:gd name="connsiteX22" fmla="*/ 42297 w 89032"/>
                  <a:gd name="connsiteY22" fmla="*/ 20207 h 62309"/>
                  <a:gd name="connsiteX23" fmla="*/ 46857 w 89032"/>
                  <a:gd name="connsiteY23" fmla="*/ 18818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8"/>
                    </a:moveTo>
                    <a:lnTo>
                      <a:pt x="89093" y="18818"/>
                    </a:lnTo>
                    <a:lnTo>
                      <a:pt x="87705" y="165"/>
                    </a:lnTo>
                    <a:lnTo>
                      <a:pt x="83740" y="165"/>
                    </a:lnTo>
                    <a:cubicBezTo>
                      <a:pt x="83740" y="9095"/>
                      <a:pt x="82946" y="10087"/>
                      <a:pt x="76799" y="10087"/>
                    </a:cubicBezTo>
                    <a:lnTo>
                      <a:pt x="60" y="10087"/>
                    </a:lnTo>
                    <a:lnTo>
                      <a:pt x="1449" y="28343"/>
                    </a:lnTo>
                    <a:lnTo>
                      <a:pt x="5414" y="28343"/>
                    </a:lnTo>
                    <a:cubicBezTo>
                      <a:pt x="5414" y="19414"/>
                      <a:pt x="6208" y="18421"/>
                      <a:pt x="12355" y="18421"/>
                    </a:cubicBezTo>
                    <a:lnTo>
                      <a:pt x="39719" y="18421"/>
                    </a:lnTo>
                    <a:cubicBezTo>
                      <a:pt x="35158" y="22192"/>
                      <a:pt x="31787" y="27550"/>
                      <a:pt x="31787" y="34296"/>
                    </a:cubicBezTo>
                    <a:cubicBezTo>
                      <a:pt x="31787" y="49179"/>
                      <a:pt x="44280" y="62475"/>
                      <a:pt x="60539" y="62475"/>
                    </a:cubicBezTo>
                    <a:cubicBezTo>
                      <a:pt x="76601" y="62475"/>
                      <a:pt x="89093" y="50171"/>
                      <a:pt x="89093" y="35686"/>
                    </a:cubicBezTo>
                    <a:cubicBezTo>
                      <a:pt x="89093" y="27748"/>
                      <a:pt x="84731" y="21993"/>
                      <a:pt x="80765" y="18818"/>
                    </a:cubicBezTo>
                    <a:close/>
                    <a:moveTo>
                      <a:pt x="46857" y="18818"/>
                    </a:moveTo>
                    <a:lnTo>
                      <a:pt x="72834" y="18818"/>
                    </a:lnTo>
                    <a:cubicBezTo>
                      <a:pt x="75015" y="18818"/>
                      <a:pt x="75411" y="18818"/>
                      <a:pt x="77394" y="20207"/>
                    </a:cubicBezTo>
                    <a:cubicBezTo>
                      <a:pt x="83541" y="23978"/>
                      <a:pt x="86317" y="29732"/>
                      <a:pt x="86317" y="35090"/>
                    </a:cubicBezTo>
                    <a:cubicBezTo>
                      <a:pt x="86317" y="40845"/>
                      <a:pt x="82946" y="45409"/>
                      <a:pt x="78187" y="48386"/>
                    </a:cubicBezTo>
                    <a:cubicBezTo>
                      <a:pt x="73032" y="51759"/>
                      <a:pt x="65893" y="51957"/>
                      <a:pt x="60738" y="51957"/>
                    </a:cubicBezTo>
                    <a:cubicBezTo>
                      <a:pt x="55979" y="51957"/>
                      <a:pt x="48444" y="51759"/>
                      <a:pt x="42693" y="48187"/>
                    </a:cubicBezTo>
                    <a:cubicBezTo>
                      <a:pt x="38727" y="45409"/>
                      <a:pt x="34563" y="40646"/>
                      <a:pt x="34563" y="33900"/>
                    </a:cubicBezTo>
                    <a:cubicBezTo>
                      <a:pt x="34563" y="29336"/>
                      <a:pt x="36546" y="24176"/>
                      <a:pt x="42297" y="20207"/>
                    </a:cubicBezTo>
                    <a:cubicBezTo>
                      <a:pt x="44478" y="18818"/>
                      <a:pt x="44676" y="18818"/>
                      <a:pt x="46857" y="1881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FB2C865-2B65-B1E2-779B-B2F00BDC59C4}"/>
                  </a:ext>
                </a:extLst>
              </p:cNvPr>
              <p:cNvSpPr/>
              <p:nvPr/>
            </p:nvSpPr>
            <p:spPr>
              <a:xfrm>
                <a:off x="13013242" y="3292188"/>
                <a:ext cx="84472" cy="26987"/>
              </a:xfrm>
              <a:custGeom>
                <a:avLst/>
                <a:gdLst>
                  <a:gd name="connsiteX0" fmla="*/ 28614 w 84472"/>
                  <a:gd name="connsiteY0" fmla="*/ 8891 h 26987"/>
                  <a:gd name="connsiteX1" fmla="*/ 30003 w 84472"/>
                  <a:gd name="connsiteY1" fmla="*/ 26552 h 26987"/>
                  <a:gd name="connsiteX2" fmla="*/ 33968 w 84472"/>
                  <a:gd name="connsiteY2" fmla="*/ 26552 h 26987"/>
                  <a:gd name="connsiteX3" fmla="*/ 40909 w 84472"/>
                  <a:gd name="connsiteY3" fmla="*/ 17225 h 26987"/>
                  <a:gd name="connsiteX4" fmla="*/ 75015 w 84472"/>
                  <a:gd name="connsiteY4" fmla="*/ 17225 h 26987"/>
                  <a:gd name="connsiteX5" fmla="*/ 80567 w 84472"/>
                  <a:gd name="connsiteY5" fmla="*/ 27147 h 26987"/>
                  <a:gd name="connsiteX6" fmla="*/ 84533 w 84472"/>
                  <a:gd name="connsiteY6" fmla="*/ 27147 h 26987"/>
                  <a:gd name="connsiteX7" fmla="*/ 84136 w 84472"/>
                  <a:gd name="connsiteY7" fmla="*/ 13257 h 26987"/>
                  <a:gd name="connsiteX8" fmla="*/ 84533 w 84472"/>
                  <a:gd name="connsiteY8" fmla="*/ 160 h 26987"/>
                  <a:gd name="connsiteX9" fmla="*/ 80567 w 84472"/>
                  <a:gd name="connsiteY9" fmla="*/ 160 h 26987"/>
                  <a:gd name="connsiteX10" fmla="*/ 75015 w 84472"/>
                  <a:gd name="connsiteY10" fmla="*/ 8891 h 26987"/>
                  <a:gd name="connsiteX11" fmla="*/ 6802 w 84472"/>
                  <a:gd name="connsiteY11" fmla="*/ 8494 h 26987"/>
                  <a:gd name="connsiteX12" fmla="*/ 60 w 84472"/>
                  <a:gd name="connsiteY12" fmla="*/ 15042 h 26987"/>
                  <a:gd name="connsiteX13" fmla="*/ 6802 w 84472"/>
                  <a:gd name="connsiteY13" fmla="*/ 21789 h 26987"/>
                  <a:gd name="connsiteX14" fmla="*/ 13346 w 84472"/>
                  <a:gd name="connsiteY14" fmla="*/ 15042 h 26987"/>
                  <a:gd name="connsiteX15" fmla="*/ 6802 w 84472"/>
                  <a:gd name="connsiteY15" fmla="*/ 8494 h 26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472" h="26987">
                    <a:moveTo>
                      <a:pt x="28614" y="8891"/>
                    </a:moveTo>
                    <a:lnTo>
                      <a:pt x="30003" y="26552"/>
                    </a:lnTo>
                    <a:lnTo>
                      <a:pt x="33968" y="26552"/>
                    </a:lnTo>
                    <a:cubicBezTo>
                      <a:pt x="33968" y="18416"/>
                      <a:pt x="34762" y="17225"/>
                      <a:pt x="40909" y="17225"/>
                    </a:cubicBezTo>
                    <a:lnTo>
                      <a:pt x="75015" y="17225"/>
                    </a:lnTo>
                    <a:cubicBezTo>
                      <a:pt x="80567" y="17225"/>
                      <a:pt x="80567" y="18614"/>
                      <a:pt x="80567" y="27147"/>
                    </a:cubicBezTo>
                    <a:lnTo>
                      <a:pt x="84533" y="27147"/>
                    </a:lnTo>
                    <a:cubicBezTo>
                      <a:pt x="84334" y="23178"/>
                      <a:pt x="84136" y="16233"/>
                      <a:pt x="84136" y="13257"/>
                    </a:cubicBezTo>
                    <a:cubicBezTo>
                      <a:pt x="84136" y="8891"/>
                      <a:pt x="84334" y="4327"/>
                      <a:pt x="84533" y="160"/>
                    </a:cubicBezTo>
                    <a:lnTo>
                      <a:pt x="80567" y="160"/>
                    </a:lnTo>
                    <a:cubicBezTo>
                      <a:pt x="80567" y="8494"/>
                      <a:pt x="79972" y="8891"/>
                      <a:pt x="75015" y="8891"/>
                    </a:cubicBezTo>
                    <a:close/>
                    <a:moveTo>
                      <a:pt x="6802" y="8494"/>
                    </a:moveTo>
                    <a:cubicBezTo>
                      <a:pt x="2638" y="8494"/>
                      <a:pt x="60" y="11669"/>
                      <a:pt x="60" y="15042"/>
                    </a:cubicBezTo>
                    <a:cubicBezTo>
                      <a:pt x="60" y="19011"/>
                      <a:pt x="3431" y="21789"/>
                      <a:pt x="6802" y="21789"/>
                    </a:cubicBezTo>
                    <a:cubicBezTo>
                      <a:pt x="10173" y="21789"/>
                      <a:pt x="13346" y="19011"/>
                      <a:pt x="13346" y="15042"/>
                    </a:cubicBezTo>
                    <a:cubicBezTo>
                      <a:pt x="13346" y="11669"/>
                      <a:pt x="10768" y="8494"/>
                      <a:pt x="6802" y="849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C908F36-5312-3306-8987-4808062A57A9}"/>
                  </a:ext>
                </a:extLst>
              </p:cNvPr>
              <p:cNvSpPr/>
              <p:nvPr/>
            </p:nvSpPr>
            <p:spPr>
              <a:xfrm>
                <a:off x="13010070" y="3221531"/>
                <a:ext cx="89032" cy="62309"/>
              </a:xfrm>
              <a:custGeom>
                <a:avLst/>
                <a:gdLst>
                  <a:gd name="connsiteX0" fmla="*/ 80765 w 89032"/>
                  <a:gd name="connsiteY0" fmla="*/ 18810 h 62309"/>
                  <a:gd name="connsiteX1" fmla="*/ 89093 w 89032"/>
                  <a:gd name="connsiteY1" fmla="*/ 18810 h 62309"/>
                  <a:gd name="connsiteX2" fmla="*/ 87705 w 89032"/>
                  <a:gd name="connsiteY2" fmla="*/ 157 h 62309"/>
                  <a:gd name="connsiteX3" fmla="*/ 83740 w 89032"/>
                  <a:gd name="connsiteY3" fmla="*/ 157 h 62309"/>
                  <a:gd name="connsiteX4" fmla="*/ 76799 w 89032"/>
                  <a:gd name="connsiteY4" fmla="*/ 10079 h 62309"/>
                  <a:gd name="connsiteX5" fmla="*/ 60 w 89032"/>
                  <a:gd name="connsiteY5" fmla="*/ 10079 h 62309"/>
                  <a:gd name="connsiteX6" fmla="*/ 1449 w 89032"/>
                  <a:gd name="connsiteY6" fmla="*/ 28335 h 62309"/>
                  <a:gd name="connsiteX7" fmla="*/ 5414 w 89032"/>
                  <a:gd name="connsiteY7" fmla="*/ 28335 h 62309"/>
                  <a:gd name="connsiteX8" fmla="*/ 12355 w 89032"/>
                  <a:gd name="connsiteY8" fmla="*/ 18413 h 62309"/>
                  <a:gd name="connsiteX9" fmla="*/ 39719 w 89032"/>
                  <a:gd name="connsiteY9" fmla="*/ 18413 h 62309"/>
                  <a:gd name="connsiteX10" fmla="*/ 31787 w 89032"/>
                  <a:gd name="connsiteY10" fmla="*/ 34288 h 62309"/>
                  <a:gd name="connsiteX11" fmla="*/ 60539 w 89032"/>
                  <a:gd name="connsiteY11" fmla="*/ 62466 h 62309"/>
                  <a:gd name="connsiteX12" fmla="*/ 89093 w 89032"/>
                  <a:gd name="connsiteY12" fmla="*/ 35677 h 62309"/>
                  <a:gd name="connsiteX13" fmla="*/ 80765 w 89032"/>
                  <a:gd name="connsiteY13" fmla="*/ 18810 h 62309"/>
                  <a:gd name="connsiteX14" fmla="*/ 46857 w 89032"/>
                  <a:gd name="connsiteY14" fmla="*/ 18810 h 62309"/>
                  <a:gd name="connsiteX15" fmla="*/ 72834 w 89032"/>
                  <a:gd name="connsiteY15" fmla="*/ 18810 h 62309"/>
                  <a:gd name="connsiteX16" fmla="*/ 77394 w 89032"/>
                  <a:gd name="connsiteY16" fmla="*/ 20199 h 62309"/>
                  <a:gd name="connsiteX17" fmla="*/ 86317 w 89032"/>
                  <a:gd name="connsiteY17" fmla="*/ 35082 h 62309"/>
                  <a:gd name="connsiteX18" fmla="*/ 78187 w 89032"/>
                  <a:gd name="connsiteY18" fmla="*/ 48377 h 62309"/>
                  <a:gd name="connsiteX19" fmla="*/ 60738 w 89032"/>
                  <a:gd name="connsiteY19" fmla="*/ 51949 h 62309"/>
                  <a:gd name="connsiteX20" fmla="*/ 42693 w 89032"/>
                  <a:gd name="connsiteY20" fmla="*/ 48179 h 62309"/>
                  <a:gd name="connsiteX21" fmla="*/ 34563 w 89032"/>
                  <a:gd name="connsiteY21" fmla="*/ 33891 h 62309"/>
                  <a:gd name="connsiteX22" fmla="*/ 42297 w 89032"/>
                  <a:gd name="connsiteY22" fmla="*/ 20199 h 62309"/>
                  <a:gd name="connsiteX23" fmla="*/ 46857 w 89032"/>
                  <a:gd name="connsiteY23" fmla="*/ 18810 h 6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9032" h="62309">
                    <a:moveTo>
                      <a:pt x="80765" y="18810"/>
                    </a:moveTo>
                    <a:lnTo>
                      <a:pt x="89093" y="18810"/>
                    </a:lnTo>
                    <a:lnTo>
                      <a:pt x="87705" y="157"/>
                    </a:lnTo>
                    <a:lnTo>
                      <a:pt x="83740" y="157"/>
                    </a:lnTo>
                    <a:cubicBezTo>
                      <a:pt x="83740" y="9087"/>
                      <a:pt x="82946" y="10079"/>
                      <a:pt x="76799" y="10079"/>
                    </a:cubicBezTo>
                    <a:lnTo>
                      <a:pt x="60" y="10079"/>
                    </a:lnTo>
                    <a:lnTo>
                      <a:pt x="1449" y="28335"/>
                    </a:lnTo>
                    <a:lnTo>
                      <a:pt x="5414" y="28335"/>
                    </a:lnTo>
                    <a:cubicBezTo>
                      <a:pt x="5414" y="19405"/>
                      <a:pt x="6208" y="18413"/>
                      <a:pt x="12355" y="18413"/>
                    </a:cubicBezTo>
                    <a:lnTo>
                      <a:pt x="39719" y="18413"/>
                    </a:lnTo>
                    <a:cubicBezTo>
                      <a:pt x="35158" y="22183"/>
                      <a:pt x="31787" y="27541"/>
                      <a:pt x="31787" y="34288"/>
                    </a:cubicBezTo>
                    <a:cubicBezTo>
                      <a:pt x="31787" y="49171"/>
                      <a:pt x="44280" y="62466"/>
                      <a:pt x="60539" y="62466"/>
                    </a:cubicBezTo>
                    <a:cubicBezTo>
                      <a:pt x="76601" y="62466"/>
                      <a:pt x="89093" y="50163"/>
                      <a:pt x="89093" y="35677"/>
                    </a:cubicBezTo>
                    <a:cubicBezTo>
                      <a:pt x="89093" y="27740"/>
                      <a:pt x="84731" y="21985"/>
                      <a:pt x="80765" y="18810"/>
                    </a:cubicBezTo>
                    <a:close/>
                    <a:moveTo>
                      <a:pt x="46857" y="18810"/>
                    </a:moveTo>
                    <a:lnTo>
                      <a:pt x="72834" y="18810"/>
                    </a:lnTo>
                    <a:cubicBezTo>
                      <a:pt x="75015" y="18810"/>
                      <a:pt x="75411" y="18810"/>
                      <a:pt x="77394" y="20199"/>
                    </a:cubicBezTo>
                    <a:cubicBezTo>
                      <a:pt x="83541" y="23969"/>
                      <a:pt x="86317" y="29724"/>
                      <a:pt x="86317" y="35082"/>
                    </a:cubicBezTo>
                    <a:cubicBezTo>
                      <a:pt x="86317" y="40837"/>
                      <a:pt x="82946" y="45401"/>
                      <a:pt x="78187" y="48377"/>
                    </a:cubicBezTo>
                    <a:cubicBezTo>
                      <a:pt x="73032" y="51751"/>
                      <a:pt x="65893" y="51949"/>
                      <a:pt x="60738" y="51949"/>
                    </a:cubicBezTo>
                    <a:cubicBezTo>
                      <a:pt x="55979" y="51949"/>
                      <a:pt x="48444" y="51751"/>
                      <a:pt x="42693" y="48179"/>
                    </a:cubicBezTo>
                    <a:cubicBezTo>
                      <a:pt x="38727" y="45401"/>
                      <a:pt x="34563" y="40638"/>
                      <a:pt x="34563" y="33891"/>
                    </a:cubicBezTo>
                    <a:cubicBezTo>
                      <a:pt x="34563" y="29327"/>
                      <a:pt x="36546" y="24168"/>
                      <a:pt x="42297" y="20199"/>
                    </a:cubicBezTo>
                    <a:cubicBezTo>
                      <a:pt x="44478" y="18810"/>
                      <a:pt x="44676" y="18810"/>
                      <a:pt x="46857" y="1881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77E14B3-3E58-AF88-9440-46BC830C5024}"/>
                  </a:ext>
                </a:extLst>
              </p:cNvPr>
              <p:cNvSpPr/>
              <p:nvPr/>
            </p:nvSpPr>
            <p:spPr>
              <a:xfrm>
                <a:off x="13041201" y="3155624"/>
                <a:ext cx="57901" cy="56951"/>
              </a:xfrm>
              <a:custGeom>
                <a:avLst/>
                <a:gdLst>
                  <a:gd name="connsiteX0" fmla="*/ 47056 w 57901"/>
                  <a:gd name="connsiteY0" fmla="*/ 20392 h 56951"/>
                  <a:gd name="connsiteX1" fmla="*/ 57367 w 57901"/>
                  <a:gd name="connsiteY1" fmla="*/ 10470 h 56951"/>
                  <a:gd name="connsiteX2" fmla="*/ 45271 w 57901"/>
                  <a:gd name="connsiteY2" fmla="*/ 151 h 56951"/>
                  <a:gd name="connsiteX3" fmla="*/ 38331 w 57901"/>
                  <a:gd name="connsiteY3" fmla="*/ 151 h 56951"/>
                  <a:gd name="connsiteX4" fmla="*/ 38331 w 57901"/>
                  <a:gd name="connsiteY4" fmla="*/ 3326 h 56951"/>
                  <a:gd name="connsiteX5" fmla="*/ 45271 w 57901"/>
                  <a:gd name="connsiteY5" fmla="*/ 3326 h 56951"/>
                  <a:gd name="connsiteX6" fmla="*/ 53401 w 57901"/>
                  <a:gd name="connsiteY6" fmla="*/ 7890 h 56951"/>
                  <a:gd name="connsiteX7" fmla="*/ 47056 w 57901"/>
                  <a:gd name="connsiteY7" fmla="*/ 12455 h 56951"/>
                  <a:gd name="connsiteX8" fmla="*/ 21873 w 57901"/>
                  <a:gd name="connsiteY8" fmla="*/ 12455 h 56951"/>
                  <a:gd name="connsiteX9" fmla="*/ 7001 w 57901"/>
                  <a:gd name="connsiteY9" fmla="*/ 17019 h 56951"/>
                  <a:gd name="connsiteX10" fmla="*/ 60 w 57901"/>
                  <a:gd name="connsiteY10" fmla="*/ 34481 h 56951"/>
                  <a:gd name="connsiteX11" fmla="*/ 14337 w 57901"/>
                  <a:gd name="connsiteY11" fmla="*/ 53531 h 56951"/>
                  <a:gd name="connsiteX12" fmla="*/ 20286 w 57901"/>
                  <a:gd name="connsiteY12" fmla="*/ 47578 h 56951"/>
                  <a:gd name="connsiteX13" fmla="*/ 14337 w 57901"/>
                  <a:gd name="connsiteY13" fmla="*/ 41823 h 56951"/>
                  <a:gd name="connsiteX14" fmla="*/ 8587 w 57901"/>
                  <a:gd name="connsiteY14" fmla="*/ 48372 h 56951"/>
                  <a:gd name="connsiteX15" fmla="*/ 2837 w 57901"/>
                  <a:gd name="connsiteY15" fmla="*/ 34680 h 56951"/>
                  <a:gd name="connsiteX16" fmla="*/ 18898 w 57901"/>
                  <a:gd name="connsiteY16" fmla="*/ 21186 h 56951"/>
                  <a:gd name="connsiteX17" fmla="*/ 23657 w 57901"/>
                  <a:gd name="connsiteY17" fmla="*/ 21186 h 56951"/>
                  <a:gd name="connsiteX18" fmla="*/ 28218 w 57901"/>
                  <a:gd name="connsiteY18" fmla="*/ 44601 h 56951"/>
                  <a:gd name="connsiteX19" fmla="*/ 44478 w 57901"/>
                  <a:gd name="connsiteY19" fmla="*/ 57103 h 56951"/>
                  <a:gd name="connsiteX20" fmla="*/ 57962 w 57901"/>
                  <a:gd name="connsiteY20" fmla="*/ 36862 h 56951"/>
                  <a:gd name="connsiteX21" fmla="*/ 47056 w 57901"/>
                  <a:gd name="connsiteY21" fmla="*/ 20392 h 56951"/>
                  <a:gd name="connsiteX22" fmla="*/ 26235 w 57901"/>
                  <a:gd name="connsiteY22" fmla="*/ 21186 h 56951"/>
                  <a:gd name="connsiteX23" fmla="*/ 38926 w 57901"/>
                  <a:gd name="connsiteY23" fmla="*/ 21186 h 56951"/>
                  <a:gd name="connsiteX24" fmla="*/ 55186 w 57901"/>
                  <a:gd name="connsiteY24" fmla="*/ 36069 h 56951"/>
                  <a:gd name="connsiteX25" fmla="*/ 44478 w 57901"/>
                  <a:gd name="connsiteY25" fmla="*/ 47380 h 56951"/>
                  <a:gd name="connsiteX26" fmla="*/ 26235 w 57901"/>
                  <a:gd name="connsiteY26" fmla="*/ 21186 h 56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56951">
                    <a:moveTo>
                      <a:pt x="47056" y="20392"/>
                    </a:moveTo>
                    <a:cubicBezTo>
                      <a:pt x="52013" y="19797"/>
                      <a:pt x="57367" y="16423"/>
                      <a:pt x="57367" y="10470"/>
                    </a:cubicBezTo>
                    <a:cubicBezTo>
                      <a:pt x="57367" y="7890"/>
                      <a:pt x="55582" y="151"/>
                      <a:pt x="45271" y="151"/>
                    </a:cubicBezTo>
                    <a:lnTo>
                      <a:pt x="38331" y="151"/>
                    </a:lnTo>
                    <a:lnTo>
                      <a:pt x="38331" y="3326"/>
                    </a:lnTo>
                    <a:lnTo>
                      <a:pt x="45271" y="3326"/>
                    </a:lnTo>
                    <a:cubicBezTo>
                      <a:pt x="52608" y="3326"/>
                      <a:pt x="53401" y="6501"/>
                      <a:pt x="53401" y="7890"/>
                    </a:cubicBezTo>
                    <a:cubicBezTo>
                      <a:pt x="53401" y="12058"/>
                      <a:pt x="47650" y="12455"/>
                      <a:pt x="47056" y="12455"/>
                    </a:cubicBezTo>
                    <a:lnTo>
                      <a:pt x="21873" y="12455"/>
                    </a:lnTo>
                    <a:cubicBezTo>
                      <a:pt x="16519" y="12455"/>
                      <a:pt x="11561" y="12455"/>
                      <a:pt x="7001" y="17019"/>
                    </a:cubicBezTo>
                    <a:cubicBezTo>
                      <a:pt x="2043" y="21980"/>
                      <a:pt x="60" y="28330"/>
                      <a:pt x="60" y="34481"/>
                    </a:cubicBezTo>
                    <a:cubicBezTo>
                      <a:pt x="60" y="44800"/>
                      <a:pt x="6009" y="53531"/>
                      <a:pt x="14337" y="53531"/>
                    </a:cubicBezTo>
                    <a:cubicBezTo>
                      <a:pt x="18105" y="53531"/>
                      <a:pt x="20286" y="50951"/>
                      <a:pt x="20286" y="47578"/>
                    </a:cubicBezTo>
                    <a:cubicBezTo>
                      <a:pt x="20286" y="44205"/>
                      <a:pt x="17708" y="41823"/>
                      <a:pt x="14337" y="41823"/>
                    </a:cubicBezTo>
                    <a:cubicBezTo>
                      <a:pt x="12949" y="41823"/>
                      <a:pt x="8785" y="42419"/>
                      <a:pt x="8587" y="48372"/>
                    </a:cubicBezTo>
                    <a:cubicBezTo>
                      <a:pt x="4225" y="44800"/>
                      <a:pt x="2837" y="38648"/>
                      <a:pt x="2837" y="34680"/>
                    </a:cubicBezTo>
                    <a:cubicBezTo>
                      <a:pt x="2837" y="28528"/>
                      <a:pt x="7596" y="21186"/>
                      <a:pt x="18898" y="21186"/>
                    </a:cubicBezTo>
                    <a:lnTo>
                      <a:pt x="23657" y="21186"/>
                    </a:lnTo>
                    <a:cubicBezTo>
                      <a:pt x="24054" y="27734"/>
                      <a:pt x="24450" y="36465"/>
                      <a:pt x="28218" y="44601"/>
                    </a:cubicBezTo>
                    <a:cubicBezTo>
                      <a:pt x="32382" y="53928"/>
                      <a:pt x="38926" y="57103"/>
                      <a:pt x="44478" y="57103"/>
                    </a:cubicBezTo>
                    <a:cubicBezTo>
                      <a:pt x="54789" y="57103"/>
                      <a:pt x="57962" y="44800"/>
                      <a:pt x="57962" y="36862"/>
                    </a:cubicBezTo>
                    <a:cubicBezTo>
                      <a:pt x="57962" y="28528"/>
                      <a:pt x="53004" y="22773"/>
                      <a:pt x="47056" y="20392"/>
                    </a:cubicBezTo>
                    <a:close/>
                    <a:moveTo>
                      <a:pt x="26235" y="21186"/>
                    </a:moveTo>
                    <a:lnTo>
                      <a:pt x="38926" y="21186"/>
                    </a:lnTo>
                    <a:cubicBezTo>
                      <a:pt x="50823" y="21186"/>
                      <a:pt x="55186" y="30314"/>
                      <a:pt x="55186" y="36069"/>
                    </a:cubicBezTo>
                    <a:cubicBezTo>
                      <a:pt x="55186" y="42220"/>
                      <a:pt x="50823" y="47380"/>
                      <a:pt x="44478" y="47380"/>
                    </a:cubicBezTo>
                    <a:cubicBezTo>
                      <a:pt x="37538" y="47380"/>
                      <a:pt x="27028" y="42022"/>
                      <a:pt x="26235" y="2118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B4FED74-D581-F800-C6B4-60FFF4A8B66F}"/>
                  </a:ext>
                </a:extLst>
              </p:cNvPr>
              <p:cNvSpPr/>
              <p:nvPr/>
            </p:nvSpPr>
            <p:spPr>
              <a:xfrm>
                <a:off x="13041201" y="3109250"/>
                <a:ext cx="57901" cy="41275"/>
              </a:xfrm>
              <a:custGeom>
                <a:avLst/>
                <a:gdLst>
                  <a:gd name="connsiteX0" fmla="*/ 31985 w 57901"/>
                  <a:gd name="connsiteY0" fmla="*/ 19395 h 41275"/>
                  <a:gd name="connsiteX1" fmla="*/ 43685 w 57901"/>
                  <a:gd name="connsiteY1" fmla="*/ 6100 h 41275"/>
                  <a:gd name="connsiteX2" fmla="*/ 55186 w 57901"/>
                  <a:gd name="connsiteY2" fmla="*/ 20387 h 41275"/>
                  <a:gd name="connsiteX3" fmla="*/ 37339 w 57901"/>
                  <a:gd name="connsiteY3" fmla="*/ 38048 h 41275"/>
                  <a:gd name="connsiteX4" fmla="*/ 35158 w 57901"/>
                  <a:gd name="connsiteY4" fmla="*/ 39834 h 41275"/>
                  <a:gd name="connsiteX5" fmla="*/ 38331 w 57901"/>
                  <a:gd name="connsiteY5" fmla="*/ 41421 h 41275"/>
                  <a:gd name="connsiteX6" fmla="*/ 54987 w 57901"/>
                  <a:gd name="connsiteY6" fmla="*/ 41421 h 41275"/>
                  <a:gd name="connsiteX7" fmla="*/ 57962 w 57901"/>
                  <a:gd name="connsiteY7" fmla="*/ 40032 h 41275"/>
                  <a:gd name="connsiteX8" fmla="*/ 55384 w 57901"/>
                  <a:gd name="connsiteY8" fmla="*/ 36857 h 41275"/>
                  <a:gd name="connsiteX9" fmla="*/ 52608 w 57901"/>
                  <a:gd name="connsiteY9" fmla="*/ 34278 h 41275"/>
                  <a:gd name="connsiteX10" fmla="*/ 57962 w 57901"/>
                  <a:gd name="connsiteY10" fmla="*/ 20387 h 41275"/>
                  <a:gd name="connsiteX11" fmla="*/ 40314 w 57901"/>
                  <a:gd name="connsiteY11" fmla="*/ 146 h 41275"/>
                  <a:gd name="connsiteX12" fmla="*/ 28416 w 57901"/>
                  <a:gd name="connsiteY12" fmla="*/ 5306 h 41275"/>
                  <a:gd name="connsiteX13" fmla="*/ 22269 w 57901"/>
                  <a:gd name="connsiteY13" fmla="*/ 19792 h 41275"/>
                  <a:gd name="connsiteX14" fmla="*/ 11958 w 57901"/>
                  <a:gd name="connsiteY14" fmla="*/ 35270 h 41275"/>
                  <a:gd name="connsiteX15" fmla="*/ 2440 w 57901"/>
                  <a:gd name="connsiteY15" fmla="*/ 21181 h 41275"/>
                  <a:gd name="connsiteX16" fmla="*/ 17708 w 57901"/>
                  <a:gd name="connsiteY16" fmla="*/ 6496 h 41275"/>
                  <a:gd name="connsiteX17" fmla="*/ 18898 w 57901"/>
                  <a:gd name="connsiteY17" fmla="*/ 4909 h 41275"/>
                  <a:gd name="connsiteX18" fmla="*/ 15726 w 57901"/>
                  <a:gd name="connsiteY18" fmla="*/ 3321 h 41275"/>
                  <a:gd name="connsiteX19" fmla="*/ 3035 w 57901"/>
                  <a:gd name="connsiteY19" fmla="*/ 3321 h 41275"/>
                  <a:gd name="connsiteX20" fmla="*/ 60 w 57901"/>
                  <a:gd name="connsiteY20" fmla="*/ 4710 h 41275"/>
                  <a:gd name="connsiteX21" fmla="*/ 1449 w 57901"/>
                  <a:gd name="connsiteY21" fmla="*/ 7092 h 41275"/>
                  <a:gd name="connsiteX22" fmla="*/ 3431 w 57901"/>
                  <a:gd name="connsiteY22" fmla="*/ 9275 h 41275"/>
                  <a:gd name="connsiteX23" fmla="*/ 60 w 57901"/>
                  <a:gd name="connsiteY23" fmla="*/ 21181 h 41275"/>
                  <a:gd name="connsiteX24" fmla="*/ 15527 w 57901"/>
                  <a:gd name="connsiteY24" fmla="*/ 41421 h 41275"/>
                  <a:gd name="connsiteX25" fmla="*/ 26235 w 57901"/>
                  <a:gd name="connsiteY25" fmla="*/ 36064 h 41275"/>
                  <a:gd name="connsiteX26" fmla="*/ 31985 w 57901"/>
                  <a:gd name="connsiteY26" fmla="*/ 19395 h 4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01" h="41275">
                    <a:moveTo>
                      <a:pt x="31985" y="19395"/>
                    </a:moveTo>
                    <a:cubicBezTo>
                      <a:pt x="32580" y="16418"/>
                      <a:pt x="34563" y="6100"/>
                      <a:pt x="43685" y="6100"/>
                    </a:cubicBezTo>
                    <a:cubicBezTo>
                      <a:pt x="50228" y="6100"/>
                      <a:pt x="55186" y="10664"/>
                      <a:pt x="55186" y="20387"/>
                    </a:cubicBezTo>
                    <a:cubicBezTo>
                      <a:pt x="55186" y="31103"/>
                      <a:pt x="48047" y="35667"/>
                      <a:pt x="37339" y="38048"/>
                    </a:cubicBezTo>
                    <a:cubicBezTo>
                      <a:pt x="35555" y="38445"/>
                      <a:pt x="35158" y="38445"/>
                      <a:pt x="35158" y="39834"/>
                    </a:cubicBezTo>
                    <a:cubicBezTo>
                      <a:pt x="35158" y="41421"/>
                      <a:pt x="35951" y="41421"/>
                      <a:pt x="38331" y="41421"/>
                    </a:cubicBezTo>
                    <a:lnTo>
                      <a:pt x="54987" y="41421"/>
                    </a:lnTo>
                    <a:cubicBezTo>
                      <a:pt x="57168" y="41421"/>
                      <a:pt x="57962" y="41421"/>
                      <a:pt x="57962" y="40032"/>
                    </a:cubicBezTo>
                    <a:cubicBezTo>
                      <a:pt x="57962" y="39437"/>
                      <a:pt x="57763" y="39239"/>
                      <a:pt x="55384" y="36857"/>
                    </a:cubicBezTo>
                    <a:cubicBezTo>
                      <a:pt x="55186" y="36659"/>
                      <a:pt x="54987" y="36659"/>
                      <a:pt x="52608" y="34278"/>
                    </a:cubicBezTo>
                    <a:cubicBezTo>
                      <a:pt x="57763" y="28721"/>
                      <a:pt x="57962" y="23165"/>
                      <a:pt x="57962" y="20387"/>
                    </a:cubicBezTo>
                    <a:cubicBezTo>
                      <a:pt x="57962" y="5901"/>
                      <a:pt x="49435" y="146"/>
                      <a:pt x="40314" y="146"/>
                    </a:cubicBezTo>
                    <a:cubicBezTo>
                      <a:pt x="33770" y="146"/>
                      <a:pt x="30003" y="3917"/>
                      <a:pt x="28416" y="5306"/>
                    </a:cubicBezTo>
                    <a:cubicBezTo>
                      <a:pt x="24450" y="9473"/>
                      <a:pt x="23261" y="14434"/>
                      <a:pt x="22269" y="19792"/>
                    </a:cubicBezTo>
                    <a:cubicBezTo>
                      <a:pt x="20881" y="26935"/>
                      <a:pt x="19295" y="35270"/>
                      <a:pt x="11958" y="35270"/>
                    </a:cubicBezTo>
                    <a:cubicBezTo>
                      <a:pt x="7596" y="35270"/>
                      <a:pt x="2440" y="32095"/>
                      <a:pt x="2440" y="21181"/>
                    </a:cubicBezTo>
                    <a:cubicBezTo>
                      <a:pt x="2440" y="7290"/>
                      <a:pt x="13743" y="6695"/>
                      <a:pt x="17708" y="6496"/>
                    </a:cubicBezTo>
                    <a:cubicBezTo>
                      <a:pt x="18898" y="6298"/>
                      <a:pt x="18898" y="5107"/>
                      <a:pt x="18898" y="4909"/>
                    </a:cubicBezTo>
                    <a:cubicBezTo>
                      <a:pt x="18898" y="3321"/>
                      <a:pt x="18105" y="3321"/>
                      <a:pt x="15726" y="3321"/>
                    </a:cubicBezTo>
                    <a:lnTo>
                      <a:pt x="3035" y="3321"/>
                    </a:lnTo>
                    <a:cubicBezTo>
                      <a:pt x="854" y="3321"/>
                      <a:pt x="60" y="3321"/>
                      <a:pt x="60" y="4710"/>
                    </a:cubicBezTo>
                    <a:cubicBezTo>
                      <a:pt x="60" y="5306"/>
                      <a:pt x="60" y="5504"/>
                      <a:pt x="1449" y="7092"/>
                    </a:cubicBezTo>
                    <a:cubicBezTo>
                      <a:pt x="2043" y="7489"/>
                      <a:pt x="3233" y="8878"/>
                      <a:pt x="3431" y="9275"/>
                    </a:cubicBezTo>
                    <a:cubicBezTo>
                      <a:pt x="60" y="14037"/>
                      <a:pt x="60" y="19395"/>
                      <a:pt x="60" y="21181"/>
                    </a:cubicBezTo>
                    <a:cubicBezTo>
                      <a:pt x="60" y="36659"/>
                      <a:pt x="8389" y="41421"/>
                      <a:pt x="15527" y="41421"/>
                    </a:cubicBezTo>
                    <a:cubicBezTo>
                      <a:pt x="19890" y="41421"/>
                      <a:pt x="23459" y="39437"/>
                      <a:pt x="26235" y="36064"/>
                    </a:cubicBezTo>
                    <a:cubicBezTo>
                      <a:pt x="29606" y="31896"/>
                      <a:pt x="30399" y="28325"/>
                      <a:pt x="31985" y="1939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94" name="Graphic 9">
              <a:extLst>
                <a:ext uri="{FF2B5EF4-FFF2-40B4-BE49-F238E27FC236}">
                  <a16:creationId xmlns:a16="http://schemas.microsoft.com/office/drawing/2014/main" id="{D648193F-8BDD-972B-1CD5-D7D56FE97609}"/>
                </a:ext>
              </a:extLst>
            </p:cNvPr>
            <p:cNvGrpSpPr/>
            <p:nvPr/>
          </p:nvGrpSpPr>
          <p:grpSpPr>
            <a:xfrm>
              <a:off x="1457077" y="3121593"/>
              <a:ext cx="206064" cy="331495"/>
              <a:chOff x="13002931" y="2846991"/>
              <a:chExt cx="126311" cy="203197"/>
            </a:xfrm>
            <a:solidFill>
              <a:schemeClr val="tx1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B05CCF-D7E2-BF18-17AC-8FA8F216432D}"/>
                  </a:ext>
                </a:extLst>
              </p:cNvPr>
              <p:cNvSpPr/>
              <p:nvPr/>
            </p:nvSpPr>
            <p:spPr>
              <a:xfrm>
                <a:off x="13002931" y="3020819"/>
                <a:ext cx="126311" cy="29368"/>
              </a:xfrm>
              <a:custGeom>
                <a:avLst/>
                <a:gdLst>
                  <a:gd name="connsiteX0" fmla="*/ 125182 w 126311"/>
                  <a:gd name="connsiteY0" fmla="*/ 139 h 29368"/>
                  <a:gd name="connsiteX1" fmla="*/ 122406 w 126311"/>
                  <a:gd name="connsiteY1" fmla="*/ 2322 h 29368"/>
                  <a:gd name="connsiteX2" fmla="*/ 63316 w 126311"/>
                  <a:gd name="connsiteY2" fmla="*/ 22166 h 29368"/>
                  <a:gd name="connsiteX3" fmla="*/ 3431 w 126311"/>
                  <a:gd name="connsiteY3" fmla="*/ 1727 h 29368"/>
                  <a:gd name="connsiteX4" fmla="*/ 1449 w 126311"/>
                  <a:gd name="connsiteY4" fmla="*/ 139 h 29368"/>
                  <a:gd name="connsiteX5" fmla="*/ 60 w 126311"/>
                  <a:gd name="connsiteY5" fmla="*/ 1528 h 29368"/>
                  <a:gd name="connsiteX6" fmla="*/ 24649 w 126311"/>
                  <a:gd name="connsiteY6" fmla="*/ 21570 h 29368"/>
                  <a:gd name="connsiteX7" fmla="*/ 63316 w 126311"/>
                  <a:gd name="connsiteY7" fmla="*/ 29508 h 29368"/>
                  <a:gd name="connsiteX8" fmla="*/ 102577 w 126311"/>
                  <a:gd name="connsiteY8" fmla="*/ 21174 h 29368"/>
                  <a:gd name="connsiteX9" fmla="*/ 126372 w 126311"/>
                  <a:gd name="connsiteY9" fmla="*/ 1528 h 29368"/>
                  <a:gd name="connsiteX10" fmla="*/ 125182 w 126311"/>
                  <a:gd name="connsiteY10" fmla="*/ 139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125182" y="139"/>
                    </a:moveTo>
                    <a:cubicBezTo>
                      <a:pt x="124786" y="139"/>
                      <a:pt x="124588" y="139"/>
                      <a:pt x="122406" y="2322"/>
                    </a:cubicBezTo>
                    <a:cubicBezTo>
                      <a:pt x="106543" y="18197"/>
                      <a:pt x="82550" y="22166"/>
                      <a:pt x="63316" y="22166"/>
                    </a:cubicBezTo>
                    <a:cubicBezTo>
                      <a:pt x="41305" y="22166"/>
                      <a:pt x="19295" y="17403"/>
                      <a:pt x="3431" y="1727"/>
                    </a:cubicBezTo>
                    <a:cubicBezTo>
                      <a:pt x="2043" y="139"/>
                      <a:pt x="1845" y="139"/>
                      <a:pt x="1449" y="139"/>
                    </a:cubicBezTo>
                    <a:cubicBezTo>
                      <a:pt x="457" y="139"/>
                      <a:pt x="60" y="734"/>
                      <a:pt x="60" y="1528"/>
                    </a:cubicBezTo>
                    <a:cubicBezTo>
                      <a:pt x="60" y="2719"/>
                      <a:pt x="8785" y="14030"/>
                      <a:pt x="24649" y="21570"/>
                    </a:cubicBezTo>
                    <a:cubicBezTo>
                      <a:pt x="38727" y="27920"/>
                      <a:pt x="52608" y="29508"/>
                      <a:pt x="63316" y="29508"/>
                    </a:cubicBezTo>
                    <a:cubicBezTo>
                      <a:pt x="73032" y="29508"/>
                      <a:pt x="88499" y="28119"/>
                      <a:pt x="102577" y="21174"/>
                    </a:cubicBezTo>
                    <a:cubicBezTo>
                      <a:pt x="118242" y="13633"/>
                      <a:pt x="126372" y="2719"/>
                      <a:pt x="126372" y="1528"/>
                    </a:cubicBezTo>
                    <a:cubicBezTo>
                      <a:pt x="126372" y="734"/>
                      <a:pt x="125976" y="139"/>
                      <a:pt x="125182" y="139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658F067-152A-E6ED-90DD-C461863D5C0A}"/>
                  </a:ext>
                </a:extLst>
              </p:cNvPr>
              <p:cNvSpPr/>
              <p:nvPr/>
            </p:nvSpPr>
            <p:spPr>
              <a:xfrm>
                <a:off x="13011458" y="2885906"/>
                <a:ext cx="89032" cy="125412"/>
              </a:xfrm>
              <a:custGeom>
                <a:avLst/>
                <a:gdLst>
                  <a:gd name="connsiteX0" fmla="*/ 12355 w 89032"/>
                  <a:gd name="connsiteY0" fmla="*/ 12835 h 125412"/>
                  <a:gd name="connsiteX1" fmla="*/ 4026 w 89032"/>
                  <a:gd name="connsiteY1" fmla="*/ 135 h 125412"/>
                  <a:gd name="connsiteX2" fmla="*/ 60 w 89032"/>
                  <a:gd name="connsiteY2" fmla="*/ 135 h 125412"/>
                  <a:gd name="connsiteX3" fmla="*/ 457 w 89032"/>
                  <a:gd name="connsiteY3" fmla="*/ 11645 h 125412"/>
                  <a:gd name="connsiteX4" fmla="*/ 60 w 89032"/>
                  <a:gd name="connsiteY4" fmla="*/ 26726 h 125412"/>
                  <a:gd name="connsiteX5" fmla="*/ 4026 w 89032"/>
                  <a:gd name="connsiteY5" fmla="*/ 26726 h 125412"/>
                  <a:gd name="connsiteX6" fmla="*/ 10570 w 89032"/>
                  <a:gd name="connsiteY6" fmla="*/ 15812 h 125412"/>
                  <a:gd name="connsiteX7" fmla="*/ 13148 w 89032"/>
                  <a:gd name="connsiteY7" fmla="*/ 16407 h 125412"/>
                  <a:gd name="connsiteX8" fmla="*/ 71445 w 89032"/>
                  <a:gd name="connsiteY8" fmla="*/ 35259 h 125412"/>
                  <a:gd name="connsiteX9" fmla="*/ 9578 w 89032"/>
                  <a:gd name="connsiteY9" fmla="*/ 55499 h 125412"/>
                  <a:gd name="connsiteX10" fmla="*/ 7794 w 89032"/>
                  <a:gd name="connsiteY10" fmla="*/ 55896 h 125412"/>
                  <a:gd name="connsiteX11" fmla="*/ 4026 w 89032"/>
                  <a:gd name="connsiteY11" fmla="*/ 45379 h 125412"/>
                  <a:gd name="connsiteX12" fmla="*/ 60 w 89032"/>
                  <a:gd name="connsiteY12" fmla="*/ 45379 h 125412"/>
                  <a:gd name="connsiteX13" fmla="*/ 457 w 89032"/>
                  <a:gd name="connsiteY13" fmla="*/ 63238 h 125412"/>
                  <a:gd name="connsiteX14" fmla="*/ 60 w 89032"/>
                  <a:gd name="connsiteY14" fmla="*/ 78717 h 125412"/>
                  <a:gd name="connsiteX15" fmla="*/ 4026 w 89032"/>
                  <a:gd name="connsiteY15" fmla="*/ 78717 h 125412"/>
                  <a:gd name="connsiteX16" fmla="*/ 8587 w 89032"/>
                  <a:gd name="connsiteY16" fmla="*/ 67406 h 125412"/>
                  <a:gd name="connsiteX17" fmla="*/ 17312 w 89032"/>
                  <a:gd name="connsiteY17" fmla="*/ 64627 h 125412"/>
                  <a:gd name="connsiteX18" fmla="*/ 71445 w 89032"/>
                  <a:gd name="connsiteY18" fmla="*/ 82090 h 125412"/>
                  <a:gd name="connsiteX19" fmla="*/ 9380 w 89032"/>
                  <a:gd name="connsiteY19" fmla="*/ 102529 h 125412"/>
                  <a:gd name="connsiteX20" fmla="*/ 7794 w 89032"/>
                  <a:gd name="connsiteY20" fmla="*/ 102727 h 125412"/>
                  <a:gd name="connsiteX21" fmla="*/ 4026 w 89032"/>
                  <a:gd name="connsiteY21" fmla="*/ 92012 h 125412"/>
                  <a:gd name="connsiteX22" fmla="*/ 60 w 89032"/>
                  <a:gd name="connsiteY22" fmla="*/ 92012 h 125412"/>
                  <a:gd name="connsiteX23" fmla="*/ 457 w 89032"/>
                  <a:gd name="connsiteY23" fmla="*/ 110070 h 125412"/>
                  <a:gd name="connsiteX24" fmla="*/ 60 w 89032"/>
                  <a:gd name="connsiteY24" fmla="*/ 125548 h 125412"/>
                  <a:gd name="connsiteX25" fmla="*/ 4026 w 89032"/>
                  <a:gd name="connsiteY25" fmla="*/ 125548 h 125412"/>
                  <a:gd name="connsiteX26" fmla="*/ 9182 w 89032"/>
                  <a:gd name="connsiteY26" fmla="*/ 114038 h 125412"/>
                  <a:gd name="connsiteX27" fmla="*/ 86714 w 89032"/>
                  <a:gd name="connsiteY27" fmla="*/ 88638 h 125412"/>
                  <a:gd name="connsiteX28" fmla="*/ 89093 w 89032"/>
                  <a:gd name="connsiteY28" fmla="*/ 86257 h 125412"/>
                  <a:gd name="connsiteX29" fmla="*/ 86516 w 89032"/>
                  <a:gd name="connsiteY29" fmla="*/ 83677 h 125412"/>
                  <a:gd name="connsiteX30" fmla="*/ 22467 w 89032"/>
                  <a:gd name="connsiteY30" fmla="*/ 62842 h 125412"/>
                  <a:gd name="connsiteX31" fmla="*/ 86714 w 89032"/>
                  <a:gd name="connsiteY31" fmla="*/ 41807 h 125412"/>
                  <a:gd name="connsiteX32" fmla="*/ 89093 w 89032"/>
                  <a:gd name="connsiteY32" fmla="*/ 39426 h 125412"/>
                  <a:gd name="connsiteX33" fmla="*/ 86516 w 89032"/>
                  <a:gd name="connsiteY33" fmla="*/ 37045 h 12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9032" h="125412">
                    <a:moveTo>
                      <a:pt x="12355" y="12835"/>
                    </a:moveTo>
                    <a:cubicBezTo>
                      <a:pt x="5216" y="10652"/>
                      <a:pt x="4026" y="5096"/>
                      <a:pt x="4026" y="135"/>
                    </a:cubicBezTo>
                    <a:lnTo>
                      <a:pt x="60" y="135"/>
                    </a:lnTo>
                    <a:cubicBezTo>
                      <a:pt x="259" y="3906"/>
                      <a:pt x="457" y="7874"/>
                      <a:pt x="457" y="11645"/>
                    </a:cubicBezTo>
                    <a:cubicBezTo>
                      <a:pt x="457" y="15415"/>
                      <a:pt x="259" y="23352"/>
                      <a:pt x="60" y="26726"/>
                    </a:cubicBezTo>
                    <a:lnTo>
                      <a:pt x="4026" y="26726"/>
                    </a:lnTo>
                    <a:cubicBezTo>
                      <a:pt x="4026" y="18193"/>
                      <a:pt x="8190" y="15812"/>
                      <a:pt x="10570" y="15812"/>
                    </a:cubicBezTo>
                    <a:cubicBezTo>
                      <a:pt x="11363" y="15812"/>
                      <a:pt x="12355" y="16209"/>
                      <a:pt x="13148" y="16407"/>
                    </a:cubicBezTo>
                    <a:lnTo>
                      <a:pt x="71445" y="35259"/>
                    </a:lnTo>
                    <a:lnTo>
                      <a:pt x="9578" y="55499"/>
                    </a:lnTo>
                    <a:cubicBezTo>
                      <a:pt x="9182" y="55698"/>
                      <a:pt x="8389" y="55896"/>
                      <a:pt x="7794" y="55896"/>
                    </a:cubicBezTo>
                    <a:cubicBezTo>
                      <a:pt x="4026" y="55896"/>
                      <a:pt x="4026" y="48554"/>
                      <a:pt x="4026" y="45379"/>
                    </a:cubicBezTo>
                    <a:lnTo>
                      <a:pt x="60" y="45379"/>
                    </a:lnTo>
                    <a:cubicBezTo>
                      <a:pt x="457" y="49943"/>
                      <a:pt x="457" y="58476"/>
                      <a:pt x="457" y="63238"/>
                    </a:cubicBezTo>
                    <a:cubicBezTo>
                      <a:pt x="457" y="68001"/>
                      <a:pt x="259" y="73557"/>
                      <a:pt x="60" y="78717"/>
                    </a:cubicBezTo>
                    <a:lnTo>
                      <a:pt x="4026" y="78717"/>
                    </a:lnTo>
                    <a:cubicBezTo>
                      <a:pt x="4026" y="71573"/>
                      <a:pt x="4026" y="68795"/>
                      <a:pt x="8587" y="67406"/>
                    </a:cubicBezTo>
                    <a:lnTo>
                      <a:pt x="17312" y="64627"/>
                    </a:lnTo>
                    <a:lnTo>
                      <a:pt x="71445" y="82090"/>
                    </a:lnTo>
                    <a:lnTo>
                      <a:pt x="9380" y="102529"/>
                    </a:lnTo>
                    <a:cubicBezTo>
                      <a:pt x="8984" y="102529"/>
                      <a:pt x="8190" y="102727"/>
                      <a:pt x="7794" y="102727"/>
                    </a:cubicBezTo>
                    <a:cubicBezTo>
                      <a:pt x="4026" y="102727"/>
                      <a:pt x="4026" y="95385"/>
                      <a:pt x="4026" y="92012"/>
                    </a:cubicBezTo>
                    <a:lnTo>
                      <a:pt x="60" y="92012"/>
                    </a:lnTo>
                    <a:cubicBezTo>
                      <a:pt x="457" y="96576"/>
                      <a:pt x="457" y="105307"/>
                      <a:pt x="457" y="110070"/>
                    </a:cubicBezTo>
                    <a:cubicBezTo>
                      <a:pt x="457" y="114832"/>
                      <a:pt x="259" y="120190"/>
                      <a:pt x="60" y="125548"/>
                    </a:cubicBezTo>
                    <a:lnTo>
                      <a:pt x="4026" y="125548"/>
                    </a:lnTo>
                    <a:cubicBezTo>
                      <a:pt x="4026" y="116023"/>
                      <a:pt x="4621" y="115427"/>
                      <a:pt x="9182" y="114038"/>
                    </a:cubicBezTo>
                    <a:lnTo>
                      <a:pt x="86714" y="88638"/>
                    </a:lnTo>
                    <a:cubicBezTo>
                      <a:pt x="87904" y="88242"/>
                      <a:pt x="89093" y="87845"/>
                      <a:pt x="89093" y="86257"/>
                    </a:cubicBezTo>
                    <a:cubicBezTo>
                      <a:pt x="89093" y="84471"/>
                      <a:pt x="88300" y="84273"/>
                      <a:pt x="86516" y="83677"/>
                    </a:cubicBezTo>
                    <a:lnTo>
                      <a:pt x="22467" y="62842"/>
                    </a:lnTo>
                    <a:lnTo>
                      <a:pt x="86714" y="41807"/>
                    </a:lnTo>
                    <a:cubicBezTo>
                      <a:pt x="87904" y="41609"/>
                      <a:pt x="89093" y="41212"/>
                      <a:pt x="89093" y="39426"/>
                    </a:cubicBezTo>
                    <a:cubicBezTo>
                      <a:pt x="89093" y="37640"/>
                      <a:pt x="88300" y="37442"/>
                      <a:pt x="86516" y="3704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EF949E4-CD8C-BCBF-DFF4-28210B5CBF6C}"/>
                  </a:ext>
                </a:extLst>
              </p:cNvPr>
              <p:cNvSpPr/>
              <p:nvPr/>
            </p:nvSpPr>
            <p:spPr>
              <a:xfrm>
                <a:off x="13002931" y="2846991"/>
                <a:ext cx="126311" cy="29368"/>
              </a:xfrm>
              <a:custGeom>
                <a:avLst/>
                <a:gdLst>
                  <a:gd name="connsiteX0" fmla="*/ 63316 w 126311"/>
                  <a:gd name="connsiteY0" fmla="*/ 125 h 29368"/>
                  <a:gd name="connsiteX1" fmla="*/ 23855 w 126311"/>
                  <a:gd name="connsiteY1" fmla="*/ 8459 h 29368"/>
                  <a:gd name="connsiteX2" fmla="*/ 60 w 126311"/>
                  <a:gd name="connsiteY2" fmla="*/ 28105 h 29368"/>
                  <a:gd name="connsiteX3" fmla="*/ 1449 w 126311"/>
                  <a:gd name="connsiteY3" fmla="*/ 29494 h 29368"/>
                  <a:gd name="connsiteX4" fmla="*/ 4225 w 126311"/>
                  <a:gd name="connsiteY4" fmla="*/ 27113 h 29368"/>
                  <a:gd name="connsiteX5" fmla="*/ 63316 w 126311"/>
                  <a:gd name="connsiteY5" fmla="*/ 7467 h 29368"/>
                  <a:gd name="connsiteX6" fmla="*/ 123001 w 126311"/>
                  <a:gd name="connsiteY6" fmla="*/ 27708 h 29368"/>
                  <a:gd name="connsiteX7" fmla="*/ 125182 w 126311"/>
                  <a:gd name="connsiteY7" fmla="*/ 29494 h 29368"/>
                  <a:gd name="connsiteX8" fmla="*/ 126372 w 126311"/>
                  <a:gd name="connsiteY8" fmla="*/ 28105 h 29368"/>
                  <a:gd name="connsiteX9" fmla="*/ 101784 w 126311"/>
                  <a:gd name="connsiteY9" fmla="*/ 8063 h 29368"/>
                  <a:gd name="connsiteX10" fmla="*/ 63316 w 126311"/>
                  <a:gd name="connsiteY10" fmla="*/ 125 h 2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311" h="29368">
                    <a:moveTo>
                      <a:pt x="63316" y="125"/>
                    </a:moveTo>
                    <a:cubicBezTo>
                      <a:pt x="53401" y="125"/>
                      <a:pt x="38132" y="1514"/>
                      <a:pt x="23855" y="8459"/>
                    </a:cubicBezTo>
                    <a:cubicBezTo>
                      <a:pt x="8389" y="16000"/>
                      <a:pt x="60" y="26914"/>
                      <a:pt x="60" y="28105"/>
                    </a:cubicBezTo>
                    <a:cubicBezTo>
                      <a:pt x="60" y="28898"/>
                      <a:pt x="655" y="29494"/>
                      <a:pt x="1449" y="29494"/>
                    </a:cubicBezTo>
                    <a:cubicBezTo>
                      <a:pt x="1845" y="29494"/>
                      <a:pt x="2043" y="29494"/>
                      <a:pt x="4225" y="27113"/>
                    </a:cubicBezTo>
                    <a:cubicBezTo>
                      <a:pt x="16717" y="14611"/>
                      <a:pt x="36943" y="7467"/>
                      <a:pt x="63316" y="7467"/>
                    </a:cubicBezTo>
                    <a:cubicBezTo>
                      <a:pt x="84929" y="7467"/>
                      <a:pt x="107138" y="12031"/>
                      <a:pt x="123001" y="27708"/>
                    </a:cubicBezTo>
                    <a:cubicBezTo>
                      <a:pt x="124588" y="29494"/>
                      <a:pt x="124786" y="29494"/>
                      <a:pt x="125182" y="29494"/>
                    </a:cubicBezTo>
                    <a:cubicBezTo>
                      <a:pt x="125976" y="29494"/>
                      <a:pt x="126372" y="28898"/>
                      <a:pt x="126372" y="28105"/>
                    </a:cubicBezTo>
                    <a:cubicBezTo>
                      <a:pt x="126372" y="26914"/>
                      <a:pt x="117846" y="15603"/>
                      <a:pt x="101784" y="8063"/>
                    </a:cubicBezTo>
                    <a:cubicBezTo>
                      <a:pt x="87904" y="1713"/>
                      <a:pt x="73825" y="125"/>
                      <a:pt x="63316" y="12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3218616-099D-B338-8146-4A4ADB2C6415}"/>
                </a:ext>
              </a:extLst>
            </p:cNvPr>
            <p:cNvSpPr/>
            <p:nvPr/>
          </p:nvSpPr>
          <p:spPr>
            <a:xfrm flipV="1">
              <a:off x="3997359" y="2099399"/>
              <a:ext cx="1535216" cy="596069"/>
            </a:xfrm>
            <a:custGeom>
              <a:avLst/>
              <a:gdLst>
                <a:gd name="connsiteX0" fmla="*/ 135 w 941042"/>
                <a:gd name="connsiteY0" fmla="*/ -58 h 365373"/>
                <a:gd name="connsiteX1" fmla="*/ 941177 w 941042"/>
                <a:gd name="connsiteY1" fmla="*/ -58 h 365373"/>
                <a:gd name="connsiteX2" fmla="*/ 941177 w 941042"/>
                <a:gd name="connsiteY2" fmla="*/ 365315 h 365373"/>
                <a:gd name="connsiteX3" fmla="*/ 135 w 941042"/>
                <a:gd name="connsiteY3" fmla="*/ 365315 h 36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042" h="365373">
                  <a:moveTo>
                    <a:pt x="135" y="-58"/>
                  </a:moveTo>
                  <a:lnTo>
                    <a:pt x="941177" y="-58"/>
                  </a:lnTo>
                  <a:lnTo>
                    <a:pt x="941177" y="365315"/>
                  </a:lnTo>
                  <a:lnTo>
                    <a:pt x="135" y="36531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9153C2B-DA01-EB62-1F66-4AE24CECF73D}"/>
                </a:ext>
              </a:extLst>
            </p:cNvPr>
            <p:cNvSpPr/>
            <p:nvPr/>
          </p:nvSpPr>
          <p:spPr>
            <a:xfrm flipV="1">
              <a:off x="4063271" y="2145287"/>
              <a:ext cx="123735" cy="165103"/>
            </a:xfrm>
            <a:custGeom>
              <a:avLst/>
              <a:gdLst>
                <a:gd name="connsiteX0" fmla="*/ 182 w 75846"/>
                <a:gd name="connsiteY0" fmla="*/ 77 h 101203"/>
                <a:gd name="connsiteX1" fmla="*/ 76028 w 75846"/>
                <a:gd name="connsiteY1" fmla="*/ 77 h 101203"/>
                <a:gd name="connsiteX2" fmla="*/ 76028 w 75846"/>
                <a:gd name="connsiteY2" fmla="*/ 101280 h 101203"/>
                <a:gd name="connsiteX3" fmla="*/ 182 w 75846"/>
                <a:gd name="connsiteY3" fmla="*/ 101280 h 1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203">
                  <a:moveTo>
                    <a:pt x="182" y="77"/>
                  </a:moveTo>
                  <a:lnTo>
                    <a:pt x="76028" y="77"/>
                  </a:lnTo>
                  <a:lnTo>
                    <a:pt x="76028" y="101280"/>
                  </a:lnTo>
                  <a:lnTo>
                    <a:pt x="182" y="101280"/>
                  </a:lnTo>
                  <a:close/>
                </a:path>
              </a:pathLst>
            </a:custGeom>
            <a:solidFill>
              <a:schemeClr val="accent1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00" name="Graphic 9">
              <a:extLst>
                <a:ext uri="{FF2B5EF4-FFF2-40B4-BE49-F238E27FC236}">
                  <a16:creationId xmlns:a16="http://schemas.microsoft.com/office/drawing/2014/main" id="{3D16897F-3087-6579-218E-D6110092DF03}"/>
                </a:ext>
              </a:extLst>
            </p:cNvPr>
            <p:cNvGrpSpPr/>
            <p:nvPr/>
          </p:nvGrpSpPr>
          <p:grpSpPr>
            <a:xfrm>
              <a:off x="4315606" y="2179903"/>
              <a:ext cx="905451" cy="149886"/>
              <a:chOff x="14755125" y="2269763"/>
              <a:chExt cx="555015" cy="91876"/>
            </a:xfrm>
            <a:solidFill>
              <a:schemeClr val="tx1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C2BE39-0404-CAAA-3145-7FC8FA36BAAB}"/>
                  </a:ext>
                </a:extLst>
              </p:cNvPr>
              <p:cNvSpPr/>
              <p:nvPr/>
            </p:nvSpPr>
            <p:spPr>
              <a:xfrm>
                <a:off x="14755125" y="2269763"/>
                <a:ext cx="76937" cy="91876"/>
              </a:xfrm>
              <a:custGeom>
                <a:avLst/>
                <a:gdLst>
                  <a:gd name="connsiteX0" fmla="*/ 191 w 76937"/>
                  <a:gd name="connsiteY0" fmla="*/ 45923 h 91876"/>
                  <a:gd name="connsiteX1" fmla="*/ 44013 w 76937"/>
                  <a:gd name="connsiteY1" fmla="*/ 91960 h 91876"/>
                  <a:gd name="connsiteX2" fmla="*/ 77128 w 76937"/>
                  <a:gd name="connsiteY2" fmla="*/ 59813 h 91876"/>
                  <a:gd name="connsiteX3" fmla="*/ 75343 w 76937"/>
                  <a:gd name="connsiteY3" fmla="*/ 57631 h 91876"/>
                  <a:gd name="connsiteX4" fmla="*/ 73955 w 76937"/>
                  <a:gd name="connsiteY4" fmla="*/ 59615 h 91876"/>
                  <a:gd name="connsiteX5" fmla="*/ 45599 w 76937"/>
                  <a:gd name="connsiteY5" fmla="*/ 87992 h 91876"/>
                  <a:gd name="connsiteX6" fmla="*/ 13079 w 76937"/>
                  <a:gd name="connsiteY6" fmla="*/ 46121 h 91876"/>
                  <a:gd name="connsiteX7" fmla="*/ 45401 w 76937"/>
                  <a:gd name="connsiteY7" fmla="*/ 4052 h 91876"/>
                  <a:gd name="connsiteX8" fmla="*/ 72964 w 76937"/>
                  <a:gd name="connsiteY8" fmla="*/ 34017 h 91876"/>
                  <a:gd name="connsiteX9" fmla="*/ 74946 w 76937"/>
                  <a:gd name="connsiteY9" fmla="*/ 36001 h 91876"/>
                  <a:gd name="connsiteX10" fmla="*/ 77128 w 76937"/>
                  <a:gd name="connsiteY10" fmla="*/ 33024 h 91876"/>
                  <a:gd name="connsiteX11" fmla="*/ 77128 w 76937"/>
                  <a:gd name="connsiteY11" fmla="*/ 3060 h 91876"/>
                  <a:gd name="connsiteX12" fmla="*/ 75740 w 76937"/>
                  <a:gd name="connsiteY12" fmla="*/ 84 h 91876"/>
                  <a:gd name="connsiteX13" fmla="*/ 73558 w 76937"/>
                  <a:gd name="connsiteY13" fmla="*/ 1671 h 91876"/>
                  <a:gd name="connsiteX14" fmla="*/ 67411 w 76937"/>
                  <a:gd name="connsiteY14" fmla="*/ 10998 h 91876"/>
                  <a:gd name="connsiteX15" fmla="*/ 44013 w 76937"/>
                  <a:gd name="connsiteY15" fmla="*/ 84 h 91876"/>
                  <a:gd name="connsiteX16" fmla="*/ 191 w 76937"/>
                  <a:gd name="connsiteY16" fmla="*/ 45923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91" y="45923"/>
                    </a:moveTo>
                    <a:cubicBezTo>
                      <a:pt x="191" y="72117"/>
                      <a:pt x="20615" y="91960"/>
                      <a:pt x="44013" y="91960"/>
                    </a:cubicBezTo>
                    <a:cubicBezTo>
                      <a:pt x="64635" y="91960"/>
                      <a:pt x="77128" y="74299"/>
                      <a:pt x="77128" y="59813"/>
                    </a:cubicBezTo>
                    <a:cubicBezTo>
                      <a:pt x="77128" y="58424"/>
                      <a:pt x="77128" y="57631"/>
                      <a:pt x="75343" y="57631"/>
                    </a:cubicBezTo>
                    <a:cubicBezTo>
                      <a:pt x="73955" y="57631"/>
                      <a:pt x="73955" y="58424"/>
                      <a:pt x="73955" y="59615"/>
                    </a:cubicBezTo>
                    <a:cubicBezTo>
                      <a:pt x="72964" y="77673"/>
                      <a:pt x="59281" y="87992"/>
                      <a:pt x="45599" y="87992"/>
                    </a:cubicBezTo>
                    <a:cubicBezTo>
                      <a:pt x="37866" y="87992"/>
                      <a:pt x="13079" y="83824"/>
                      <a:pt x="13079" y="46121"/>
                    </a:cubicBezTo>
                    <a:cubicBezTo>
                      <a:pt x="13079" y="8220"/>
                      <a:pt x="37668" y="4052"/>
                      <a:pt x="45401" y="4052"/>
                    </a:cubicBezTo>
                    <a:cubicBezTo>
                      <a:pt x="59281" y="4052"/>
                      <a:pt x="70386" y="15562"/>
                      <a:pt x="72964" y="34017"/>
                    </a:cubicBezTo>
                    <a:cubicBezTo>
                      <a:pt x="73162" y="35802"/>
                      <a:pt x="73162" y="36001"/>
                      <a:pt x="74946" y="36001"/>
                    </a:cubicBezTo>
                    <a:cubicBezTo>
                      <a:pt x="77128" y="36001"/>
                      <a:pt x="77128" y="35802"/>
                      <a:pt x="77128" y="33024"/>
                    </a:cubicBezTo>
                    <a:lnTo>
                      <a:pt x="77128" y="3060"/>
                    </a:lnTo>
                    <a:cubicBezTo>
                      <a:pt x="77128" y="877"/>
                      <a:pt x="77128" y="84"/>
                      <a:pt x="75740" y="84"/>
                    </a:cubicBezTo>
                    <a:cubicBezTo>
                      <a:pt x="75145" y="84"/>
                      <a:pt x="74550" y="84"/>
                      <a:pt x="73558" y="1671"/>
                    </a:cubicBezTo>
                    <a:lnTo>
                      <a:pt x="67411" y="10998"/>
                    </a:lnTo>
                    <a:cubicBezTo>
                      <a:pt x="62652" y="6434"/>
                      <a:pt x="56109" y="84"/>
                      <a:pt x="44013" y="84"/>
                    </a:cubicBezTo>
                    <a:cubicBezTo>
                      <a:pt x="20416" y="84"/>
                      <a:pt x="191" y="20126"/>
                      <a:pt x="191" y="4592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6339684-8123-BB3E-6CD7-E9B069EEAA2F}"/>
                  </a:ext>
                </a:extLst>
              </p:cNvPr>
              <p:cNvSpPr/>
              <p:nvPr/>
            </p:nvSpPr>
            <p:spPr>
              <a:xfrm>
                <a:off x="14842833" y="2302307"/>
                <a:ext cx="55918" cy="57943"/>
              </a:xfrm>
              <a:custGeom>
                <a:avLst/>
                <a:gdLst>
                  <a:gd name="connsiteX0" fmla="*/ 56116 w 55918"/>
                  <a:gd name="connsiteY0" fmla="*/ 29651 h 57943"/>
                  <a:gd name="connsiteX1" fmla="*/ 28157 w 55918"/>
                  <a:gd name="connsiteY1" fmla="*/ 84 h 57943"/>
                  <a:gd name="connsiteX2" fmla="*/ 198 w 55918"/>
                  <a:gd name="connsiteY2" fmla="*/ 29651 h 57943"/>
                  <a:gd name="connsiteX3" fmla="*/ 28157 w 55918"/>
                  <a:gd name="connsiteY3" fmla="*/ 58027 h 57943"/>
                  <a:gd name="connsiteX4" fmla="*/ 56116 w 55918"/>
                  <a:gd name="connsiteY4" fmla="*/ 29651 h 57943"/>
                  <a:gd name="connsiteX5" fmla="*/ 28157 w 55918"/>
                  <a:gd name="connsiteY5" fmla="*/ 54852 h 57943"/>
                  <a:gd name="connsiteX6" fmla="*/ 13880 w 55918"/>
                  <a:gd name="connsiteY6" fmla="*/ 46320 h 57943"/>
                  <a:gd name="connsiteX7" fmla="*/ 10707 w 55918"/>
                  <a:gd name="connsiteY7" fmla="*/ 28659 h 57943"/>
                  <a:gd name="connsiteX8" fmla="*/ 13682 w 55918"/>
                  <a:gd name="connsiteY8" fmla="*/ 11196 h 57943"/>
                  <a:gd name="connsiteX9" fmla="*/ 28157 w 55918"/>
                  <a:gd name="connsiteY9" fmla="*/ 2862 h 57943"/>
                  <a:gd name="connsiteX10" fmla="*/ 42434 w 55918"/>
                  <a:gd name="connsiteY10" fmla="*/ 10998 h 57943"/>
                  <a:gd name="connsiteX11" fmla="*/ 45606 w 55918"/>
                  <a:gd name="connsiteY11" fmla="*/ 28659 h 57943"/>
                  <a:gd name="connsiteX12" fmla="*/ 42830 w 55918"/>
                  <a:gd name="connsiteY12" fmla="*/ 45526 h 57943"/>
                  <a:gd name="connsiteX13" fmla="*/ 28157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6" y="29651"/>
                    </a:moveTo>
                    <a:cubicBezTo>
                      <a:pt x="56116" y="13379"/>
                      <a:pt x="43425" y="84"/>
                      <a:pt x="28157" y="84"/>
                    </a:cubicBezTo>
                    <a:cubicBezTo>
                      <a:pt x="12492" y="84"/>
                      <a:pt x="198" y="13776"/>
                      <a:pt x="198" y="29651"/>
                    </a:cubicBezTo>
                    <a:cubicBezTo>
                      <a:pt x="198" y="45923"/>
                      <a:pt x="13285" y="58027"/>
                      <a:pt x="28157" y="58027"/>
                    </a:cubicBezTo>
                    <a:cubicBezTo>
                      <a:pt x="43425" y="58027"/>
                      <a:pt x="56116" y="45724"/>
                      <a:pt x="56116" y="29651"/>
                    </a:cubicBezTo>
                    <a:close/>
                    <a:moveTo>
                      <a:pt x="28157" y="54852"/>
                    </a:moveTo>
                    <a:cubicBezTo>
                      <a:pt x="22803" y="54852"/>
                      <a:pt x="17251" y="52273"/>
                      <a:pt x="13880" y="46320"/>
                    </a:cubicBezTo>
                    <a:cubicBezTo>
                      <a:pt x="10707" y="40763"/>
                      <a:pt x="10707" y="33223"/>
                      <a:pt x="10707" y="28659"/>
                    </a:cubicBezTo>
                    <a:cubicBezTo>
                      <a:pt x="10707" y="23698"/>
                      <a:pt x="10707" y="16752"/>
                      <a:pt x="13682" y="11196"/>
                    </a:cubicBezTo>
                    <a:cubicBezTo>
                      <a:pt x="17053" y="5442"/>
                      <a:pt x="23001" y="2862"/>
                      <a:pt x="28157" y="2862"/>
                    </a:cubicBezTo>
                    <a:cubicBezTo>
                      <a:pt x="33709" y="2862"/>
                      <a:pt x="39063" y="5640"/>
                      <a:pt x="42434" y="10998"/>
                    </a:cubicBezTo>
                    <a:cubicBezTo>
                      <a:pt x="45606" y="16356"/>
                      <a:pt x="45606" y="23698"/>
                      <a:pt x="45606" y="28659"/>
                    </a:cubicBezTo>
                    <a:cubicBezTo>
                      <a:pt x="45606" y="33223"/>
                      <a:pt x="45606" y="39970"/>
                      <a:pt x="42830" y="45526"/>
                    </a:cubicBezTo>
                    <a:cubicBezTo>
                      <a:pt x="40054" y="51281"/>
                      <a:pt x="34502" y="54852"/>
                      <a:pt x="28157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BBF6CA2-04ED-4565-5134-28B9EA479FE5}"/>
                  </a:ext>
                </a:extLst>
              </p:cNvPr>
              <p:cNvSpPr/>
              <p:nvPr/>
            </p:nvSpPr>
            <p:spPr>
              <a:xfrm>
                <a:off x="14906424" y="2302903"/>
                <a:ext cx="63651" cy="55959"/>
              </a:xfrm>
              <a:custGeom>
                <a:avLst/>
                <a:gdLst>
                  <a:gd name="connsiteX0" fmla="*/ 10117 w 63651"/>
                  <a:gd name="connsiteY0" fmla="*/ 12585 h 55959"/>
                  <a:gd name="connsiteX1" fmla="*/ 10117 w 63651"/>
                  <a:gd name="connsiteY1" fmla="*/ 46518 h 55959"/>
                  <a:gd name="connsiteX2" fmla="*/ 203 w 63651"/>
                  <a:gd name="connsiteY2" fmla="*/ 52074 h 55959"/>
                  <a:gd name="connsiteX3" fmla="*/ 203 w 63651"/>
                  <a:gd name="connsiteY3" fmla="*/ 56043 h 55959"/>
                  <a:gd name="connsiteX4" fmla="*/ 14480 w 63651"/>
                  <a:gd name="connsiteY4" fmla="*/ 55646 h 55959"/>
                  <a:gd name="connsiteX5" fmla="*/ 28757 w 63651"/>
                  <a:gd name="connsiteY5" fmla="*/ 56043 h 55959"/>
                  <a:gd name="connsiteX6" fmla="*/ 28757 w 63651"/>
                  <a:gd name="connsiteY6" fmla="*/ 52074 h 55959"/>
                  <a:gd name="connsiteX7" fmla="*/ 18842 w 63651"/>
                  <a:gd name="connsiteY7" fmla="*/ 46518 h 55959"/>
                  <a:gd name="connsiteX8" fmla="*/ 18842 w 63651"/>
                  <a:gd name="connsiteY8" fmla="*/ 23102 h 55959"/>
                  <a:gd name="connsiteX9" fmla="*/ 35895 w 63651"/>
                  <a:gd name="connsiteY9" fmla="*/ 2862 h 55959"/>
                  <a:gd name="connsiteX10" fmla="*/ 45215 w 63651"/>
                  <a:gd name="connsiteY10" fmla="*/ 16951 h 55959"/>
                  <a:gd name="connsiteX11" fmla="*/ 45215 w 63651"/>
                  <a:gd name="connsiteY11" fmla="*/ 46518 h 55959"/>
                  <a:gd name="connsiteX12" fmla="*/ 35300 w 63651"/>
                  <a:gd name="connsiteY12" fmla="*/ 52074 h 55959"/>
                  <a:gd name="connsiteX13" fmla="*/ 35300 w 63651"/>
                  <a:gd name="connsiteY13" fmla="*/ 56043 h 55959"/>
                  <a:gd name="connsiteX14" fmla="*/ 49577 w 63651"/>
                  <a:gd name="connsiteY14" fmla="*/ 55646 h 55959"/>
                  <a:gd name="connsiteX15" fmla="*/ 63854 w 63651"/>
                  <a:gd name="connsiteY15" fmla="*/ 56043 h 55959"/>
                  <a:gd name="connsiteX16" fmla="*/ 63854 w 63651"/>
                  <a:gd name="connsiteY16" fmla="*/ 52074 h 55959"/>
                  <a:gd name="connsiteX17" fmla="*/ 53940 w 63651"/>
                  <a:gd name="connsiteY17" fmla="*/ 48304 h 55959"/>
                  <a:gd name="connsiteX18" fmla="*/ 53940 w 63651"/>
                  <a:gd name="connsiteY18" fmla="*/ 24095 h 55959"/>
                  <a:gd name="connsiteX19" fmla="*/ 49974 w 63651"/>
                  <a:gd name="connsiteY19" fmla="*/ 4846 h 55959"/>
                  <a:gd name="connsiteX20" fmla="*/ 36688 w 63651"/>
                  <a:gd name="connsiteY20" fmla="*/ 84 h 55959"/>
                  <a:gd name="connsiteX21" fmla="*/ 18049 w 63651"/>
                  <a:gd name="connsiteY21" fmla="*/ 13379 h 55959"/>
                  <a:gd name="connsiteX22" fmla="*/ 18049 w 63651"/>
                  <a:gd name="connsiteY22" fmla="*/ 84 h 55959"/>
                  <a:gd name="connsiteX23" fmla="*/ 203 w 63651"/>
                  <a:gd name="connsiteY23" fmla="*/ 1473 h 55959"/>
                  <a:gd name="connsiteX24" fmla="*/ 203 w 63651"/>
                  <a:gd name="connsiteY24" fmla="*/ 5442 h 55959"/>
                  <a:gd name="connsiteX25" fmla="*/ 10117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7" y="12585"/>
                    </a:moveTo>
                    <a:lnTo>
                      <a:pt x="10117" y="46518"/>
                    </a:lnTo>
                    <a:cubicBezTo>
                      <a:pt x="10117" y="52074"/>
                      <a:pt x="8729" y="52074"/>
                      <a:pt x="203" y="52074"/>
                    </a:cubicBezTo>
                    <a:lnTo>
                      <a:pt x="203" y="56043"/>
                    </a:lnTo>
                    <a:cubicBezTo>
                      <a:pt x="4763" y="55845"/>
                      <a:pt x="11109" y="55646"/>
                      <a:pt x="14480" y="55646"/>
                    </a:cubicBezTo>
                    <a:cubicBezTo>
                      <a:pt x="17851" y="55646"/>
                      <a:pt x="24394" y="55845"/>
                      <a:pt x="28757" y="56043"/>
                    </a:cubicBezTo>
                    <a:lnTo>
                      <a:pt x="28757" y="52074"/>
                    </a:lnTo>
                    <a:cubicBezTo>
                      <a:pt x="20230" y="52074"/>
                      <a:pt x="18842" y="52074"/>
                      <a:pt x="18842" y="46518"/>
                    </a:cubicBezTo>
                    <a:lnTo>
                      <a:pt x="18842" y="23102"/>
                    </a:lnTo>
                    <a:cubicBezTo>
                      <a:pt x="18842" y="10006"/>
                      <a:pt x="27765" y="2862"/>
                      <a:pt x="35895" y="2862"/>
                    </a:cubicBezTo>
                    <a:cubicBezTo>
                      <a:pt x="43827" y="2862"/>
                      <a:pt x="45215" y="9807"/>
                      <a:pt x="45215" y="16951"/>
                    </a:cubicBezTo>
                    <a:lnTo>
                      <a:pt x="45215" y="46518"/>
                    </a:lnTo>
                    <a:cubicBezTo>
                      <a:pt x="45215" y="52074"/>
                      <a:pt x="43827" y="52074"/>
                      <a:pt x="35300" y="52074"/>
                    </a:cubicBezTo>
                    <a:lnTo>
                      <a:pt x="35300" y="56043"/>
                    </a:lnTo>
                    <a:cubicBezTo>
                      <a:pt x="39861" y="55845"/>
                      <a:pt x="46206" y="55646"/>
                      <a:pt x="49577" y="55646"/>
                    </a:cubicBezTo>
                    <a:cubicBezTo>
                      <a:pt x="52948" y="55646"/>
                      <a:pt x="59492" y="55845"/>
                      <a:pt x="63854" y="56043"/>
                    </a:cubicBezTo>
                    <a:lnTo>
                      <a:pt x="63854" y="52074"/>
                    </a:lnTo>
                    <a:cubicBezTo>
                      <a:pt x="57311" y="52074"/>
                      <a:pt x="54138" y="52074"/>
                      <a:pt x="53940" y="48304"/>
                    </a:cubicBezTo>
                    <a:lnTo>
                      <a:pt x="53940" y="24095"/>
                    </a:lnTo>
                    <a:cubicBezTo>
                      <a:pt x="53940" y="13379"/>
                      <a:pt x="53940" y="9410"/>
                      <a:pt x="49974" y="4846"/>
                    </a:cubicBezTo>
                    <a:cubicBezTo>
                      <a:pt x="48189" y="2663"/>
                      <a:pt x="44025" y="84"/>
                      <a:pt x="36688" y="84"/>
                    </a:cubicBezTo>
                    <a:cubicBezTo>
                      <a:pt x="27567" y="84"/>
                      <a:pt x="21618" y="5640"/>
                      <a:pt x="18049" y="13379"/>
                    </a:cubicBezTo>
                    <a:lnTo>
                      <a:pt x="18049" y="84"/>
                    </a:lnTo>
                    <a:lnTo>
                      <a:pt x="203" y="1473"/>
                    </a:lnTo>
                    <a:lnTo>
                      <a:pt x="203" y="5442"/>
                    </a:lnTo>
                    <a:cubicBezTo>
                      <a:pt x="9126" y="5442"/>
                      <a:pt x="10117" y="6434"/>
                      <a:pt x="10117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2A31C8-BA77-35F1-AC29-59B14B17D708}"/>
                  </a:ext>
                </a:extLst>
              </p:cNvPr>
              <p:cNvSpPr/>
              <p:nvPr/>
            </p:nvSpPr>
            <p:spPr>
              <a:xfrm>
                <a:off x="14977042" y="2271153"/>
                <a:ext cx="62263" cy="89098"/>
              </a:xfrm>
              <a:custGeom>
                <a:avLst/>
                <a:gdLst>
                  <a:gd name="connsiteX0" fmla="*/ 43832 w 62263"/>
                  <a:gd name="connsiteY0" fmla="*/ 80848 h 89098"/>
                  <a:gd name="connsiteX1" fmla="*/ 43832 w 62263"/>
                  <a:gd name="connsiteY1" fmla="*/ 89182 h 89098"/>
                  <a:gd name="connsiteX2" fmla="*/ 62472 w 62263"/>
                  <a:gd name="connsiteY2" fmla="*/ 87793 h 89098"/>
                  <a:gd name="connsiteX3" fmla="*/ 62472 w 62263"/>
                  <a:gd name="connsiteY3" fmla="*/ 83824 h 89098"/>
                  <a:gd name="connsiteX4" fmla="*/ 52557 w 62263"/>
                  <a:gd name="connsiteY4" fmla="*/ 76879 h 89098"/>
                  <a:gd name="connsiteX5" fmla="*/ 52557 w 62263"/>
                  <a:gd name="connsiteY5" fmla="*/ 84 h 89098"/>
                  <a:gd name="connsiteX6" fmla="*/ 34314 w 62263"/>
                  <a:gd name="connsiteY6" fmla="*/ 1473 h 89098"/>
                  <a:gd name="connsiteX7" fmla="*/ 34314 w 62263"/>
                  <a:gd name="connsiteY7" fmla="*/ 5442 h 89098"/>
                  <a:gd name="connsiteX8" fmla="*/ 44229 w 62263"/>
                  <a:gd name="connsiteY8" fmla="*/ 12387 h 89098"/>
                  <a:gd name="connsiteX9" fmla="*/ 44229 w 62263"/>
                  <a:gd name="connsiteY9" fmla="*/ 39771 h 89098"/>
                  <a:gd name="connsiteX10" fmla="*/ 28366 w 62263"/>
                  <a:gd name="connsiteY10" fmla="*/ 31834 h 89098"/>
                  <a:gd name="connsiteX11" fmla="*/ 208 w 62263"/>
                  <a:gd name="connsiteY11" fmla="*/ 60607 h 89098"/>
                  <a:gd name="connsiteX12" fmla="*/ 26978 w 62263"/>
                  <a:gd name="connsiteY12" fmla="*/ 89182 h 89098"/>
                  <a:gd name="connsiteX13" fmla="*/ 43832 w 62263"/>
                  <a:gd name="connsiteY13" fmla="*/ 80848 h 89098"/>
                  <a:gd name="connsiteX14" fmla="*/ 43832 w 62263"/>
                  <a:gd name="connsiteY14" fmla="*/ 46915 h 89098"/>
                  <a:gd name="connsiteX15" fmla="*/ 43832 w 62263"/>
                  <a:gd name="connsiteY15" fmla="*/ 72910 h 89098"/>
                  <a:gd name="connsiteX16" fmla="*/ 42444 w 62263"/>
                  <a:gd name="connsiteY16" fmla="*/ 77474 h 89098"/>
                  <a:gd name="connsiteX17" fmla="*/ 27572 w 62263"/>
                  <a:gd name="connsiteY17" fmla="*/ 86404 h 89098"/>
                  <a:gd name="connsiteX18" fmla="*/ 14287 w 62263"/>
                  <a:gd name="connsiteY18" fmla="*/ 78268 h 89098"/>
                  <a:gd name="connsiteX19" fmla="*/ 10718 w 62263"/>
                  <a:gd name="connsiteY19" fmla="*/ 60806 h 89098"/>
                  <a:gd name="connsiteX20" fmla="*/ 14485 w 62263"/>
                  <a:gd name="connsiteY20" fmla="*/ 42748 h 89098"/>
                  <a:gd name="connsiteX21" fmla="*/ 28762 w 62263"/>
                  <a:gd name="connsiteY21" fmla="*/ 34612 h 89098"/>
                  <a:gd name="connsiteX22" fmla="*/ 42444 w 62263"/>
                  <a:gd name="connsiteY22" fmla="*/ 42351 h 89098"/>
                  <a:gd name="connsiteX23" fmla="*/ 43832 w 62263"/>
                  <a:gd name="connsiteY23" fmla="*/ 46915 h 89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63" h="89098">
                    <a:moveTo>
                      <a:pt x="43832" y="80848"/>
                    </a:moveTo>
                    <a:lnTo>
                      <a:pt x="43832" y="89182"/>
                    </a:lnTo>
                    <a:lnTo>
                      <a:pt x="62472" y="87793"/>
                    </a:lnTo>
                    <a:lnTo>
                      <a:pt x="62472" y="83824"/>
                    </a:lnTo>
                    <a:cubicBezTo>
                      <a:pt x="53549" y="83824"/>
                      <a:pt x="52557" y="83031"/>
                      <a:pt x="52557" y="76879"/>
                    </a:cubicBezTo>
                    <a:lnTo>
                      <a:pt x="52557" y="84"/>
                    </a:lnTo>
                    <a:lnTo>
                      <a:pt x="34314" y="1473"/>
                    </a:lnTo>
                    <a:lnTo>
                      <a:pt x="34314" y="5442"/>
                    </a:lnTo>
                    <a:cubicBezTo>
                      <a:pt x="43238" y="5442"/>
                      <a:pt x="44229" y="6235"/>
                      <a:pt x="44229" y="12387"/>
                    </a:cubicBezTo>
                    <a:lnTo>
                      <a:pt x="44229" y="39771"/>
                    </a:lnTo>
                    <a:cubicBezTo>
                      <a:pt x="40461" y="35207"/>
                      <a:pt x="35108" y="31834"/>
                      <a:pt x="28366" y="31834"/>
                    </a:cubicBezTo>
                    <a:cubicBezTo>
                      <a:pt x="13494" y="31834"/>
                      <a:pt x="208" y="44335"/>
                      <a:pt x="208" y="60607"/>
                    </a:cubicBezTo>
                    <a:cubicBezTo>
                      <a:pt x="208" y="76681"/>
                      <a:pt x="12502" y="89182"/>
                      <a:pt x="26978" y="89182"/>
                    </a:cubicBezTo>
                    <a:cubicBezTo>
                      <a:pt x="34909" y="89182"/>
                      <a:pt x="40660" y="84817"/>
                      <a:pt x="43832" y="80848"/>
                    </a:cubicBezTo>
                    <a:close/>
                    <a:moveTo>
                      <a:pt x="43832" y="46915"/>
                    </a:moveTo>
                    <a:lnTo>
                      <a:pt x="43832" y="72910"/>
                    </a:lnTo>
                    <a:cubicBezTo>
                      <a:pt x="43832" y="75093"/>
                      <a:pt x="43832" y="75490"/>
                      <a:pt x="42444" y="77474"/>
                    </a:cubicBezTo>
                    <a:cubicBezTo>
                      <a:pt x="38677" y="83626"/>
                      <a:pt x="32926" y="86404"/>
                      <a:pt x="27572" y="86404"/>
                    </a:cubicBezTo>
                    <a:cubicBezTo>
                      <a:pt x="21822" y="86404"/>
                      <a:pt x="17261" y="83031"/>
                      <a:pt x="14287" y="78268"/>
                    </a:cubicBezTo>
                    <a:cubicBezTo>
                      <a:pt x="10916" y="73109"/>
                      <a:pt x="10718" y="65965"/>
                      <a:pt x="10718" y="60806"/>
                    </a:cubicBezTo>
                    <a:cubicBezTo>
                      <a:pt x="10718" y="56043"/>
                      <a:pt x="10916" y="48502"/>
                      <a:pt x="14485" y="42748"/>
                    </a:cubicBezTo>
                    <a:cubicBezTo>
                      <a:pt x="17261" y="38779"/>
                      <a:pt x="22020" y="34612"/>
                      <a:pt x="28762" y="34612"/>
                    </a:cubicBezTo>
                    <a:cubicBezTo>
                      <a:pt x="33323" y="34612"/>
                      <a:pt x="38479" y="36596"/>
                      <a:pt x="42444" y="42351"/>
                    </a:cubicBezTo>
                    <a:cubicBezTo>
                      <a:pt x="43832" y="44534"/>
                      <a:pt x="43832" y="44732"/>
                      <a:pt x="43832" y="4691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E40C262-1816-14E0-A2E0-B00357D957B4}"/>
                  </a:ext>
                </a:extLst>
              </p:cNvPr>
              <p:cNvSpPr/>
              <p:nvPr/>
            </p:nvSpPr>
            <p:spPr>
              <a:xfrm>
                <a:off x="15046867" y="2302903"/>
                <a:ext cx="63651" cy="57348"/>
              </a:xfrm>
              <a:custGeom>
                <a:avLst/>
                <a:gdLst>
                  <a:gd name="connsiteX0" fmla="*/ 45623 w 63651"/>
                  <a:gd name="connsiteY0" fmla="*/ 46121 h 57348"/>
                  <a:gd name="connsiteX1" fmla="*/ 45623 w 63651"/>
                  <a:gd name="connsiteY1" fmla="*/ 57432 h 57348"/>
                  <a:gd name="connsiteX2" fmla="*/ 63865 w 63651"/>
                  <a:gd name="connsiteY2" fmla="*/ 56043 h 57348"/>
                  <a:gd name="connsiteX3" fmla="*/ 63865 w 63651"/>
                  <a:gd name="connsiteY3" fmla="*/ 52074 h 57348"/>
                  <a:gd name="connsiteX4" fmla="*/ 53951 w 63651"/>
                  <a:gd name="connsiteY4" fmla="*/ 45129 h 57348"/>
                  <a:gd name="connsiteX5" fmla="*/ 53951 w 63651"/>
                  <a:gd name="connsiteY5" fmla="*/ 84 h 57348"/>
                  <a:gd name="connsiteX6" fmla="*/ 35311 w 63651"/>
                  <a:gd name="connsiteY6" fmla="*/ 1473 h 57348"/>
                  <a:gd name="connsiteX7" fmla="*/ 35311 w 63651"/>
                  <a:gd name="connsiteY7" fmla="*/ 5442 h 57348"/>
                  <a:gd name="connsiteX8" fmla="*/ 45226 w 63651"/>
                  <a:gd name="connsiteY8" fmla="*/ 12585 h 57348"/>
                  <a:gd name="connsiteX9" fmla="*/ 45226 w 63651"/>
                  <a:gd name="connsiteY9" fmla="*/ 35009 h 57348"/>
                  <a:gd name="connsiteX10" fmla="*/ 29958 w 63651"/>
                  <a:gd name="connsiteY10" fmla="*/ 54654 h 57348"/>
                  <a:gd name="connsiteX11" fmla="*/ 18853 w 63651"/>
                  <a:gd name="connsiteY11" fmla="*/ 42152 h 57348"/>
                  <a:gd name="connsiteX12" fmla="*/ 18853 w 63651"/>
                  <a:gd name="connsiteY12" fmla="*/ 84 h 57348"/>
                  <a:gd name="connsiteX13" fmla="*/ 214 w 63651"/>
                  <a:gd name="connsiteY13" fmla="*/ 1473 h 57348"/>
                  <a:gd name="connsiteX14" fmla="*/ 214 w 63651"/>
                  <a:gd name="connsiteY14" fmla="*/ 5442 h 57348"/>
                  <a:gd name="connsiteX15" fmla="*/ 10128 w 63651"/>
                  <a:gd name="connsiteY15" fmla="*/ 17149 h 57348"/>
                  <a:gd name="connsiteX16" fmla="*/ 10128 w 63651"/>
                  <a:gd name="connsiteY16" fmla="*/ 36001 h 57348"/>
                  <a:gd name="connsiteX17" fmla="*/ 29363 w 63651"/>
                  <a:gd name="connsiteY17" fmla="*/ 57432 h 57348"/>
                  <a:gd name="connsiteX18" fmla="*/ 45623 w 63651"/>
                  <a:gd name="connsiteY18" fmla="*/ 46121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3" y="46121"/>
                    </a:moveTo>
                    <a:lnTo>
                      <a:pt x="45623" y="57432"/>
                    </a:lnTo>
                    <a:lnTo>
                      <a:pt x="63865" y="56043"/>
                    </a:lnTo>
                    <a:lnTo>
                      <a:pt x="63865" y="52074"/>
                    </a:lnTo>
                    <a:cubicBezTo>
                      <a:pt x="54942" y="52074"/>
                      <a:pt x="53951" y="51281"/>
                      <a:pt x="53951" y="45129"/>
                    </a:cubicBezTo>
                    <a:lnTo>
                      <a:pt x="53951" y="84"/>
                    </a:lnTo>
                    <a:lnTo>
                      <a:pt x="35311" y="1473"/>
                    </a:lnTo>
                    <a:lnTo>
                      <a:pt x="35311" y="5442"/>
                    </a:lnTo>
                    <a:cubicBezTo>
                      <a:pt x="44234" y="5442"/>
                      <a:pt x="45226" y="6434"/>
                      <a:pt x="45226" y="12585"/>
                    </a:cubicBezTo>
                    <a:lnTo>
                      <a:pt x="45226" y="35009"/>
                    </a:lnTo>
                    <a:cubicBezTo>
                      <a:pt x="45226" y="46121"/>
                      <a:pt x="39277" y="54654"/>
                      <a:pt x="29958" y="54654"/>
                    </a:cubicBezTo>
                    <a:cubicBezTo>
                      <a:pt x="19448" y="54654"/>
                      <a:pt x="18853" y="48701"/>
                      <a:pt x="18853" y="42152"/>
                    </a:cubicBezTo>
                    <a:lnTo>
                      <a:pt x="18853" y="84"/>
                    </a:lnTo>
                    <a:lnTo>
                      <a:pt x="214" y="1473"/>
                    </a:lnTo>
                    <a:lnTo>
                      <a:pt x="214" y="5442"/>
                    </a:lnTo>
                    <a:cubicBezTo>
                      <a:pt x="10128" y="5442"/>
                      <a:pt x="10128" y="5838"/>
                      <a:pt x="10128" y="17149"/>
                    </a:cubicBezTo>
                    <a:lnTo>
                      <a:pt x="10128" y="36001"/>
                    </a:lnTo>
                    <a:cubicBezTo>
                      <a:pt x="10128" y="45923"/>
                      <a:pt x="10128" y="57432"/>
                      <a:pt x="29363" y="57432"/>
                    </a:cubicBezTo>
                    <a:cubicBezTo>
                      <a:pt x="36501" y="57432"/>
                      <a:pt x="42053" y="53860"/>
                      <a:pt x="45623" y="4612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520D90E-7456-1CA3-54F3-EBFB5EEC2D34}"/>
                  </a:ext>
                </a:extLst>
              </p:cNvPr>
              <p:cNvSpPr/>
              <p:nvPr/>
            </p:nvSpPr>
            <p:spPr>
              <a:xfrm>
                <a:off x="15117485" y="2302307"/>
                <a:ext cx="47986" cy="57943"/>
              </a:xfrm>
              <a:custGeom>
                <a:avLst/>
                <a:gdLst>
                  <a:gd name="connsiteX0" fmla="*/ 10729 w 47986"/>
                  <a:gd name="connsiteY0" fmla="*/ 29056 h 57943"/>
                  <a:gd name="connsiteX1" fmla="*/ 27782 w 47986"/>
                  <a:gd name="connsiteY1" fmla="*/ 3259 h 57943"/>
                  <a:gd name="connsiteX2" fmla="*/ 41266 w 47986"/>
                  <a:gd name="connsiteY2" fmla="*/ 7823 h 57943"/>
                  <a:gd name="connsiteX3" fmla="*/ 35317 w 47986"/>
                  <a:gd name="connsiteY3" fmla="*/ 13577 h 57943"/>
                  <a:gd name="connsiteX4" fmla="*/ 41067 w 47986"/>
                  <a:gd name="connsiteY4" fmla="*/ 19531 h 57943"/>
                  <a:gd name="connsiteX5" fmla="*/ 46818 w 47986"/>
                  <a:gd name="connsiteY5" fmla="*/ 13577 h 57943"/>
                  <a:gd name="connsiteX6" fmla="*/ 27584 w 47986"/>
                  <a:gd name="connsiteY6" fmla="*/ 84 h 57943"/>
                  <a:gd name="connsiteX7" fmla="*/ 219 w 47986"/>
                  <a:gd name="connsiteY7" fmla="*/ 29254 h 57943"/>
                  <a:gd name="connsiteX8" fmla="*/ 27385 w 47986"/>
                  <a:gd name="connsiteY8" fmla="*/ 58027 h 57943"/>
                  <a:gd name="connsiteX9" fmla="*/ 48206 w 47986"/>
                  <a:gd name="connsiteY9" fmla="*/ 41557 h 57943"/>
                  <a:gd name="connsiteX10" fmla="*/ 46620 w 47986"/>
                  <a:gd name="connsiteY10" fmla="*/ 40367 h 57943"/>
                  <a:gd name="connsiteX11" fmla="*/ 45033 w 47986"/>
                  <a:gd name="connsiteY11" fmla="*/ 41557 h 57943"/>
                  <a:gd name="connsiteX12" fmla="*/ 28377 w 47986"/>
                  <a:gd name="connsiteY12" fmla="*/ 54852 h 57943"/>
                  <a:gd name="connsiteX13" fmla="*/ 10729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29" y="29056"/>
                    </a:moveTo>
                    <a:cubicBezTo>
                      <a:pt x="10729" y="8418"/>
                      <a:pt x="21040" y="3259"/>
                      <a:pt x="27782" y="3259"/>
                    </a:cubicBezTo>
                    <a:cubicBezTo>
                      <a:pt x="28773" y="3259"/>
                      <a:pt x="36705" y="3259"/>
                      <a:pt x="41266" y="7823"/>
                    </a:cubicBezTo>
                    <a:cubicBezTo>
                      <a:pt x="36110" y="8220"/>
                      <a:pt x="35317" y="11990"/>
                      <a:pt x="35317" y="13577"/>
                    </a:cubicBezTo>
                    <a:cubicBezTo>
                      <a:pt x="35317" y="16951"/>
                      <a:pt x="37498" y="19531"/>
                      <a:pt x="41067" y="19531"/>
                    </a:cubicBezTo>
                    <a:cubicBezTo>
                      <a:pt x="44438" y="19531"/>
                      <a:pt x="46818" y="17348"/>
                      <a:pt x="46818" y="13577"/>
                    </a:cubicBezTo>
                    <a:cubicBezTo>
                      <a:pt x="46818" y="4846"/>
                      <a:pt x="37300" y="84"/>
                      <a:pt x="27584" y="84"/>
                    </a:cubicBezTo>
                    <a:cubicBezTo>
                      <a:pt x="11720" y="84"/>
                      <a:pt x="219" y="13577"/>
                      <a:pt x="219" y="29254"/>
                    </a:cubicBezTo>
                    <a:cubicBezTo>
                      <a:pt x="219" y="45526"/>
                      <a:pt x="12712" y="58027"/>
                      <a:pt x="27385" y="58027"/>
                    </a:cubicBezTo>
                    <a:cubicBezTo>
                      <a:pt x="44240" y="58027"/>
                      <a:pt x="48206" y="42946"/>
                      <a:pt x="48206" y="41557"/>
                    </a:cubicBezTo>
                    <a:cubicBezTo>
                      <a:pt x="48206" y="40367"/>
                      <a:pt x="47016" y="40367"/>
                      <a:pt x="46620" y="40367"/>
                    </a:cubicBezTo>
                    <a:cubicBezTo>
                      <a:pt x="45430" y="40367"/>
                      <a:pt x="45231" y="40763"/>
                      <a:pt x="45033" y="41557"/>
                    </a:cubicBezTo>
                    <a:cubicBezTo>
                      <a:pt x="41266" y="53265"/>
                      <a:pt x="33136" y="54852"/>
                      <a:pt x="28377" y="54852"/>
                    </a:cubicBezTo>
                    <a:cubicBezTo>
                      <a:pt x="21833" y="54852"/>
                      <a:pt x="10729" y="49495"/>
                      <a:pt x="10729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95179E4-685C-9504-5785-37F00A5CE67E}"/>
                  </a:ext>
                </a:extLst>
              </p:cNvPr>
              <p:cNvSpPr/>
              <p:nvPr/>
            </p:nvSpPr>
            <p:spPr>
              <a:xfrm>
                <a:off x="15173652" y="2302307"/>
                <a:ext cx="47986" cy="57943"/>
              </a:xfrm>
              <a:custGeom>
                <a:avLst/>
                <a:gdLst>
                  <a:gd name="connsiteX0" fmla="*/ 10733 w 47986"/>
                  <a:gd name="connsiteY0" fmla="*/ 29056 h 57943"/>
                  <a:gd name="connsiteX1" fmla="*/ 27786 w 47986"/>
                  <a:gd name="connsiteY1" fmla="*/ 3259 h 57943"/>
                  <a:gd name="connsiteX2" fmla="*/ 41270 w 47986"/>
                  <a:gd name="connsiteY2" fmla="*/ 7823 h 57943"/>
                  <a:gd name="connsiteX3" fmla="*/ 35321 w 47986"/>
                  <a:gd name="connsiteY3" fmla="*/ 13577 h 57943"/>
                  <a:gd name="connsiteX4" fmla="*/ 41072 w 47986"/>
                  <a:gd name="connsiteY4" fmla="*/ 19531 h 57943"/>
                  <a:gd name="connsiteX5" fmla="*/ 46822 w 47986"/>
                  <a:gd name="connsiteY5" fmla="*/ 13577 h 57943"/>
                  <a:gd name="connsiteX6" fmla="*/ 27588 w 47986"/>
                  <a:gd name="connsiteY6" fmla="*/ 84 h 57943"/>
                  <a:gd name="connsiteX7" fmla="*/ 224 w 47986"/>
                  <a:gd name="connsiteY7" fmla="*/ 29254 h 57943"/>
                  <a:gd name="connsiteX8" fmla="*/ 27390 w 47986"/>
                  <a:gd name="connsiteY8" fmla="*/ 58027 h 57943"/>
                  <a:gd name="connsiteX9" fmla="*/ 48210 w 47986"/>
                  <a:gd name="connsiteY9" fmla="*/ 41557 h 57943"/>
                  <a:gd name="connsiteX10" fmla="*/ 46624 w 47986"/>
                  <a:gd name="connsiteY10" fmla="*/ 40367 h 57943"/>
                  <a:gd name="connsiteX11" fmla="*/ 45038 w 47986"/>
                  <a:gd name="connsiteY11" fmla="*/ 41557 h 57943"/>
                  <a:gd name="connsiteX12" fmla="*/ 28381 w 47986"/>
                  <a:gd name="connsiteY12" fmla="*/ 54852 h 57943"/>
                  <a:gd name="connsiteX13" fmla="*/ 10733 w 47986"/>
                  <a:gd name="connsiteY13" fmla="*/ 29056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3" y="29056"/>
                    </a:moveTo>
                    <a:cubicBezTo>
                      <a:pt x="10733" y="8418"/>
                      <a:pt x="21044" y="3259"/>
                      <a:pt x="27786" y="3259"/>
                    </a:cubicBezTo>
                    <a:cubicBezTo>
                      <a:pt x="28778" y="3259"/>
                      <a:pt x="36709" y="3259"/>
                      <a:pt x="41270" y="7823"/>
                    </a:cubicBezTo>
                    <a:cubicBezTo>
                      <a:pt x="36115" y="8220"/>
                      <a:pt x="35321" y="11990"/>
                      <a:pt x="35321" y="13577"/>
                    </a:cubicBezTo>
                    <a:cubicBezTo>
                      <a:pt x="35321" y="16951"/>
                      <a:pt x="37503" y="19531"/>
                      <a:pt x="41072" y="19531"/>
                    </a:cubicBezTo>
                    <a:cubicBezTo>
                      <a:pt x="44443" y="19531"/>
                      <a:pt x="46822" y="17348"/>
                      <a:pt x="46822" y="13577"/>
                    </a:cubicBezTo>
                    <a:cubicBezTo>
                      <a:pt x="46822" y="4846"/>
                      <a:pt x="37304" y="84"/>
                      <a:pt x="27588" y="84"/>
                    </a:cubicBezTo>
                    <a:cubicBezTo>
                      <a:pt x="11725" y="84"/>
                      <a:pt x="224" y="13577"/>
                      <a:pt x="224" y="29254"/>
                    </a:cubicBezTo>
                    <a:cubicBezTo>
                      <a:pt x="224" y="45526"/>
                      <a:pt x="12716" y="58027"/>
                      <a:pt x="27390" y="58027"/>
                    </a:cubicBezTo>
                    <a:cubicBezTo>
                      <a:pt x="44244" y="58027"/>
                      <a:pt x="48210" y="42946"/>
                      <a:pt x="48210" y="41557"/>
                    </a:cubicBezTo>
                    <a:cubicBezTo>
                      <a:pt x="48210" y="40367"/>
                      <a:pt x="47021" y="40367"/>
                      <a:pt x="46624" y="40367"/>
                    </a:cubicBezTo>
                    <a:cubicBezTo>
                      <a:pt x="45434" y="40367"/>
                      <a:pt x="45236" y="40763"/>
                      <a:pt x="45038" y="41557"/>
                    </a:cubicBezTo>
                    <a:cubicBezTo>
                      <a:pt x="41270" y="53265"/>
                      <a:pt x="33140" y="54852"/>
                      <a:pt x="28381" y="54852"/>
                    </a:cubicBezTo>
                    <a:cubicBezTo>
                      <a:pt x="21838" y="54852"/>
                      <a:pt x="10733" y="49495"/>
                      <a:pt x="10733" y="2905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43FB0A-7DAC-9FD9-24A5-41FEB5803A82}"/>
                  </a:ext>
                </a:extLst>
              </p:cNvPr>
              <p:cNvSpPr/>
              <p:nvPr/>
            </p:nvSpPr>
            <p:spPr>
              <a:xfrm>
                <a:off x="15229621" y="2274328"/>
                <a:ext cx="26967" cy="84534"/>
              </a:xfrm>
              <a:custGeom>
                <a:avLst/>
                <a:gdLst>
                  <a:gd name="connsiteX0" fmla="*/ 18471 w 26967"/>
                  <a:gd name="connsiteY0" fmla="*/ 28659 h 84534"/>
                  <a:gd name="connsiteX1" fmla="*/ 823 w 26967"/>
                  <a:gd name="connsiteY1" fmla="*/ 30048 h 84534"/>
                  <a:gd name="connsiteX2" fmla="*/ 823 w 26967"/>
                  <a:gd name="connsiteY2" fmla="*/ 34017 h 84534"/>
                  <a:gd name="connsiteX3" fmla="*/ 10143 w 26967"/>
                  <a:gd name="connsiteY3" fmla="*/ 40962 h 84534"/>
                  <a:gd name="connsiteX4" fmla="*/ 10143 w 26967"/>
                  <a:gd name="connsiteY4" fmla="*/ 75093 h 84534"/>
                  <a:gd name="connsiteX5" fmla="*/ 228 w 26967"/>
                  <a:gd name="connsiteY5" fmla="*/ 80649 h 84534"/>
                  <a:gd name="connsiteX6" fmla="*/ 228 w 26967"/>
                  <a:gd name="connsiteY6" fmla="*/ 84618 h 84534"/>
                  <a:gd name="connsiteX7" fmla="*/ 14109 w 26967"/>
                  <a:gd name="connsiteY7" fmla="*/ 84221 h 84534"/>
                  <a:gd name="connsiteX8" fmla="*/ 27196 w 26967"/>
                  <a:gd name="connsiteY8" fmla="*/ 84618 h 84534"/>
                  <a:gd name="connsiteX9" fmla="*/ 27196 w 26967"/>
                  <a:gd name="connsiteY9" fmla="*/ 80649 h 84534"/>
                  <a:gd name="connsiteX10" fmla="*/ 18471 w 26967"/>
                  <a:gd name="connsiteY10" fmla="*/ 75093 h 84534"/>
                  <a:gd name="connsiteX11" fmla="*/ 18868 w 26967"/>
                  <a:gd name="connsiteY11" fmla="*/ 6831 h 84534"/>
                  <a:gd name="connsiteX12" fmla="*/ 12324 w 26967"/>
                  <a:gd name="connsiteY12" fmla="*/ 84 h 84534"/>
                  <a:gd name="connsiteX13" fmla="*/ 5582 w 26967"/>
                  <a:gd name="connsiteY13" fmla="*/ 6831 h 84534"/>
                  <a:gd name="connsiteX14" fmla="*/ 12324 w 26967"/>
                  <a:gd name="connsiteY14" fmla="*/ 13379 h 84534"/>
                  <a:gd name="connsiteX15" fmla="*/ 18868 w 26967"/>
                  <a:gd name="connsiteY15" fmla="*/ 6831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1" y="28659"/>
                    </a:moveTo>
                    <a:lnTo>
                      <a:pt x="823" y="30048"/>
                    </a:lnTo>
                    <a:lnTo>
                      <a:pt x="823" y="34017"/>
                    </a:lnTo>
                    <a:cubicBezTo>
                      <a:pt x="8953" y="34017"/>
                      <a:pt x="10143" y="34810"/>
                      <a:pt x="10143" y="40962"/>
                    </a:cubicBezTo>
                    <a:lnTo>
                      <a:pt x="10143" y="75093"/>
                    </a:lnTo>
                    <a:cubicBezTo>
                      <a:pt x="10143" y="80649"/>
                      <a:pt x="8755" y="80649"/>
                      <a:pt x="228" y="80649"/>
                    </a:cubicBezTo>
                    <a:lnTo>
                      <a:pt x="228" y="84618"/>
                    </a:lnTo>
                    <a:cubicBezTo>
                      <a:pt x="4194" y="84420"/>
                      <a:pt x="11134" y="84221"/>
                      <a:pt x="14109" y="84221"/>
                    </a:cubicBezTo>
                    <a:cubicBezTo>
                      <a:pt x="18471" y="84221"/>
                      <a:pt x="23032" y="84420"/>
                      <a:pt x="27196" y="84618"/>
                    </a:cubicBezTo>
                    <a:lnTo>
                      <a:pt x="27196" y="80649"/>
                    </a:lnTo>
                    <a:cubicBezTo>
                      <a:pt x="18868" y="80649"/>
                      <a:pt x="18471" y="80054"/>
                      <a:pt x="18471" y="75093"/>
                    </a:cubicBezTo>
                    <a:close/>
                    <a:moveTo>
                      <a:pt x="18868" y="6831"/>
                    </a:moveTo>
                    <a:cubicBezTo>
                      <a:pt x="18868" y="2663"/>
                      <a:pt x="15695" y="84"/>
                      <a:pt x="12324" y="84"/>
                    </a:cubicBezTo>
                    <a:cubicBezTo>
                      <a:pt x="8358" y="84"/>
                      <a:pt x="5582" y="3457"/>
                      <a:pt x="5582" y="6831"/>
                    </a:cubicBezTo>
                    <a:cubicBezTo>
                      <a:pt x="5582" y="10204"/>
                      <a:pt x="8358" y="13379"/>
                      <a:pt x="12324" y="13379"/>
                    </a:cubicBezTo>
                    <a:cubicBezTo>
                      <a:pt x="15695" y="13379"/>
                      <a:pt x="18868" y="10799"/>
                      <a:pt x="18868" y="6831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7D033ED-FD8B-BD9D-F01D-982C8DBDCB79}"/>
                  </a:ext>
                </a:extLst>
              </p:cNvPr>
              <p:cNvSpPr/>
              <p:nvPr/>
            </p:nvSpPr>
            <p:spPr>
              <a:xfrm>
                <a:off x="15286544" y="2270557"/>
                <a:ext cx="23596" cy="23812"/>
              </a:xfrm>
              <a:custGeom>
                <a:avLst/>
                <a:gdLst>
                  <a:gd name="connsiteX0" fmla="*/ 21646 w 23596"/>
                  <a:gd name="connsiteY0" fmla="*/ 8418 h 23812"/>
                  <a:gd name="connsiteX1" fmla="*/ 23828 w 23596"/>
                  <a:gd name="connsiteY1" fmla="*/ 4648 h 23812"/>
                  <a:gd name="connsiteX2" fmla="*/ 19267 w 23596"/>
                  <a:gd name="connsiteY2" fmla="*/ 84 h 23812"/>
                  <a:gd name="connsiteX3" fmla="*/ 15499 w 23596"/>
                  <a:gd name="connsiteY3" fmla="*/ 2267 h 23812"/>
                  <a:gd name="connsiteX4" fmla="*/ 231 w 23596"/>
                  <a:gd name="connsiteY4" fmla="*/ 21713 h 23812"/>
                  <a:gd name="connsiteX5" fmla="*/ 2412 w 23596"/>
                  <a:gd name="connsiteY5" fmla="*/ 23896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46" y="8418"/>
                    </a:moveTo>
                    <a:cubicBezTo>
                      <a:pt x="22836" y="7624"/>
                      <a:pt x="23828" y="6235"/>
                      <a:pt x="23828" y="4648"/>
                    </a:cubicBezTo>
                    <a:cubicBezTo>
                      <a:pt x="23828" y="2465"/>
                      <a:pt x="21448" y="84"/>
                      <a:pt x="19267" y="84"/>
                    </a:cubicBezTo>
                    <a:cubicBezTo>
                      <a:pt x="17284" y="84"/>
                      <a:pt x="15896" y="1473"/>
                      <a:pt x="15499" y="2267"/>
                    </a:cubicBezTo>
                    <a:lnTo>
                      <a:pt x="231" y="21713"/>
                    </a:lnTo>
                    <a:lnTo>
                      <a:pt x="2412" y="23896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0" name="Graphic 9">
              <a:extLst>
                <a:ext uri="{FF2B5EF4-FFF2-40B4-BE49-F238E27FC236}">
                  <a16:creationId xmlns:a16="http://schemas.microsoft.com/office/drawing/2014/main" id="{3893F241-BAF3-D7C5-8727-EF156C9BA4D5}"/>
                </a:ext>
              </a:extLst>
            </p:cNvPr>
            <p:cNvGrpSpPr/>
            <p:nvPr/>
          </p:nvGrpSpPr>
          <p:grpSpPr>
            <a:xfrm>
              <a:off x="5146008" y="2232996"/>
              <a:ext cx="207583" cy="94528"/>
              <a:chOff x="15264137" y="2302307"/>
              <a:chExt cx="127242" cy="57943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61B77B-22EA-C9E2-F49C-19F725234E43}"/>
                  </a:ext>
                </a:extLst>
              </p:cNvPr>
              <p:cNvSpPr/>
              <p:nvPr/>
            </p:nvSpPr>
            <p:spPr>
              <a:xfrm>
                <a:off x="15264137" y="2302307"/>
                <a:ext cx="55918" cy="57943"/>
              </a:xfrm>
              <a:custGeom>
                <a:avLst/>
                <a:gdLst>
                  <a:gd name="connsiteX0" fmla="*/ 56149 w 55918"/>
                  <a:gd name="connsiteY0" fmla="*/ 29651 h 57943"/>
                  <a:gd name="connsiteX1" fmla="*/ 28190 w 55918"/>
                  <a:gd name="connsiteY1" fmla="*/ 84 h 57943"/>
                  <a:gd name="connsiteX2" fmla="*/ 231 w 55918"/>
                  <a:gd name="connsiteY2" fmla="*/ 29651 h 57943"/>
                  <a:gd name="connsiteX3" fmla="*/ 28190 w 55918"/>
                  <a:gd name="connsiteY3" fmla="*/ 58027 h 57943"/>
                  <a:gd name="connsiteX4" fmla="*/ 56149 w 55918"/>
                  <a:gd name="connsiteY4" fmla="*/ 29651 h 57943"/>
                  <a:gd name="connsiteX5" fmla="*/ 28190 w 55918"/>
                  <a:gd name="connsiteY5" fmla="*/ 54852 h 57943"/>
                  <a:gd name="connsiteX6" fmla="*/ 13913 w 55918"/>
                  <a:gd name="connsiteY6" fmla="*/ 46320 h 57943"/>
                  <a:gd name="connsiteX7" fmla="*/ 10740 w 55918"/>
                  <a:gd name="connsiteY7" fmla="*/ 28659 h 57943"/>
                  <a:gd name="connsiteX8" fmla="*/ 13715 w 55918"/>
                  <a:gd name="connsiteY8" fmla="*/ 11196 h 57943"/>
                  <a:gd name="connsiteX9" fmla="*/ 28190 w 55918"/>
                  <a:gd name="connsiteY9" fmla="*/ 2862 h 57943"/>
                  <a:gd name="connsiteX10" fmla="*/ 42467 w 55918"/>
                  <a:gd name="connsiteY10" fmla="*/ 10998 h 57943"/>
                  <a:gd name="connsiteX11" fmla="*/ 45640 w 55918"/>
                  <a:gd name="connsiteY11" fmla="*/ 28659 h 57943"/>
                  <a:gd name="connsiteX12" fmla="*/ 42864 w 55918"/>
                  <a:gd name="connsiteY12" fmla="*/ 45526 h 57943"/>
                  <a:gd name="connsiteX13" fmla="*/ 28190 w 55918"/>
                  <a:gd name="connsiteY13" fmla="*/ 54852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49" y="29651"/>
                    </a:moveTo>
                    <a:cubicBezTo>
                      <a:pt x="56149" y="13379"/>
                      <a:pt x="43458" y="84"/>
                      <a:pt x="28190" y="84"/>
                    </a:cubicBezTo>
                    <a:cubicBezTo>
                      <a:pt x="12525" y="84"/>
                      <a:pt x="231" y="13776"/>
                      <a:pt x="231" y="29651"/>
                    </a:cubicBezTo>
                    <a:cubicBezTo>
                      <a:pt x="231" y="45923"/>
                      <a:pt x="13318" y="58027"/>
                      <a:pt x="28190" y="58027"/>
                    </a:cubicBezTo>
                    <a:cubicBezTo>
                      <a:pt x="43458" y="58027"/>
                      <a:pt x="56149" y="45724"/>
                      <a:pt x="56149" y="29651"/>
                    </a:cubicBezTo>
                    <a:close/>
                    <a:moveTo>
                      <a:pt x="28190" y="54852"/>
                    </a:moveTo>
                    <a:cubicBezTo>
                      <a:pt x="22836" y="54852"/>
                      <a:pt x="17284" y="52273"/>
                      <a:pt x="13913" y="46320"/>
                    </a:cubicBezTo>
                    <a:cubicBezTo>
                      <a:pt x="10740" y="40763"/>
                      <a:pt x="10740" y="33223"/>
                      <a:pt x="10740" y="28659"/>
                    </a:cubicBezTo>
                    <a:cubicBezTo>
                      <a:pt x="10740" y="23698"/>
                      <a:pt x="10740" y="16752"/>
                      <a:pt x="13715" y="11196"/>
                    </a:cubicBezTo>
                    <a:cubicBezTo>
                      <a:pt x="17086" y="5442"/>
                      <a:pt x="23034" y="2862"/>
                      <a:pt x="28190" y="2862"/>
                    </a:cubicBezTo>
                    <a:cubicBezTo>
                      <a:pt x="33742" y="2862"/>
                      <a:pt x="39096" y="5640"/>
                      <a:pt x="42467" y="10998"/>
                    </a:cubicBezTo>
                    <a:cubicBezTo>
                      <a:pt x="45640" y="16356"/>
                      <a:pt x="45640" y="23698"/>
                      <a:pt x="45640" y="28659"/>
                    </a:cubicBezTo>
                    <a:cubicBezTo>
                      <a:pt x="45640" y="33223"/>
                      <a:pt x="45640" y="39970"/>
                      <a:pt x="42864" y="45526"/>
                    </a:cubicBezTo>
                    <a:cubicBezTo>
                      <a:pt x="40088" y="51281"/>
                      <a:pt x="34535" y="54852"/>
                      <a:pt x="28190" y="54852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4122B3-A7AC-646A-EA65-E32277600A6D}"/>
                  </a:ext>
                </a:extLst>
              </p:cNvPr>
              <p:cNvSpPr/>
              <p:nvPr/>
            </p:nvSpPr>
            <p:spPr>
              <a:xfrm>
                <a:off x="15327728" y="2302903"/>
                <a:ext cx="63651" cy="55959"/>
              </a:xfrm>
              <a:custGeom>
                <a:avLst/>
                <a:gdLst>
                  <a:gd name="connsiteX0" fmla="*/ 10150 w 63651"/>
                  <a:gd name="connsiteY0" fmla="*/ 12585 h 55959"/>
                  <a:gd name="connsiteX1" fmla="*/ 10150 w 63651"/>
                  <a:gd name="connsiteY1" fmla="*/ 46518 h 55959"/>
                  <a:gd name="connsiteX2" fmla="*/ 236 w 63651"/>
                  <a:gd name="connsiteY2" fmla="*/ 52074 h 55959"/>
                  <a:gd name="connsiteX3" fmla="*/ 236 w 63651"/>
                  <a:gd name="connsiteY3" fmla="*/ 56043 h 55959"/>
                  <a:gd name="connsiteX4" fmla="*/ 14513 w 63651"/>
                  <a:gd name="connsiteY4" fmla="*/ 55646 h 55959"/>
                  <a:gd name="connsiteX5" fmla="*/ 28790 w 63651"/>
                  <a:gd name="connsiteY5" fmla="*/ 56043 h 55959"/>
                  <a:gd name="connsiteX6" fmla="*/ 28790 w 63651"/>
                  <a:gd name="connsiteY6" fmla="*/ 52074 h 55959"/>
                  <a:gd name="connsiteX7" fmla="*/ 18875 w 63651"/>
                  <a:gd name="connsiteY7" fmla="*/ 46518 h 55959"/>
                  <a:gd name="connsiteX8" fmla="*/ 18875 w 63651"/>
                  <a:gd name="connsiteY8" fmla="*/ 23102 h 55959"/>
                  <a:gd name="connsiteX9" fmla="*/ 35928 w 63651"/>
                  <a:gd name="connsiteY9" fmla="*/ 2862 h 55959"/>
                  <a:gd name="connsiteX10" fmla="*/ 45248 w 63651"/>
                  <a:gd name="connsiteY10" fmla="*/ 16951 h 55959"/>
                  <a:gd name="connsiteX11" fmla="*/ 45248 w 63651"/>
                  <a:gd name="connsiteY11" fmla="*/ 46518 h 55959"/>
                  <a:gd name="connsiteX12" fmla="*/ 35334 w 63651"/>
                  <a:gd name="connsiteY12" fmla="*/ 52074 h 55959"/>
                  <a:gd name="connsiteX13" fmla="*/ 35334 w 63651"/>
                  <a:gd name="connsiteY13" fmla="*/ 56043 h 55959"/>
                  <a:gd name="connsiteX14" fmla="*/ 49611 w 63651"/>
                  <a:gd name="connsiteY14" fmla="*/ 55646 h 55959"/>
                  <a:gd name="connsiteX15" fmla="*/ 63887 w 63651"/>
                  <a:gd name="connsiteY15" fmla="*/ 56043 h 55959"/>
                  <a:gd name="connsiteX16" fmla="*/ 63887 w 63651"/>
                  <a:gd name="connsiteY16" fmla="*/ 52074 h 55959"/>
                  <a:gd name="connsiteX17" fmla="*/ 53973 w 63651"/>
                  <a:gd name="connsiteY17" fmla="*/ 48304 h 55959"/>
                  <a:gd name="connsiteX18" fmla="*/ 53973 w 63651"/>
                  <a:gd name="connsiteY18" fmla="*/ 24095 h 55959"/>
                  <a:gd name="connsiteX19" fmla="*/ 50007 w 63651"/>
                  <a:gd name="connsiteY19" fmla="*/ 4846 h 55959"/>
                  <a:gd name="connsiteX20" fmla="*/ 36722 w 63651"/>
                  <a:gd name="connsiteY20" fmla="*/ 84 h 55959"/>
                  <a:gd name="connsiteX21" fmla="*/ 18082 w 63651"/>
                  <a:gd name="connsiteY21" fmla="*/ 13379 h 55959"/>
                  <a:gd name="connsiteX22" fmla="*/ 18082 w 63651"/>
                  <a:gd name="connsiteY22" fmla="*/ 84 h 55959"/>
                  <a:gd name="connsiteX23" fmla="*/ 236 w 63651"/>
                  <a:gd name="connsiteY23" fmla="*/ 1473 h 55959"/>
                  <a:gd name="connsiteX24" fmla="*/ 236 w 63651"/>
                  <a:gd name="connsiteY24" fmla="*/ 5442 h 55959"/>
                  <a:gd name="connsiteX25" fmla="*/ 10150 w 63651"/>
                  <a:gd name="connsiteY25" fmla="*/ 12585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0" y="12585"/>
                    </a:moveTo>
                    <a:lnTo>
                      <a:pt x="10150" y="46518"/>
                    </a:lnTo>
                    <a:cubicBezTo>
                      <a:pt x="10150" y="52074"/>
                      <a:pt x="8762" y="52074"/>
                      <a:pt x="236" y="52074"/>
                    </a:cubicBezTo>
                    <a:lnTo>
                      <a:pt x="236" y="56043"/>
                    </a:lnTo>
                    <a:cubicBezTo>
                      <a:pt x="4797" y="55845"/>
                      <a:pt x="11142" y="55646"/>
                      <a:pt x="14513" y="55646"/>
                    </a:cubicBezTo>
                    <a:cubicBezTo>
                      <a:pt x="17884" y="55646"/>
                      <a:pt x="24427" y="55845"/>
                      <a:pt x="28790" y="56043"/>
                    </a:cubicBezTo>
                    <a:lnTo>
                      <a:pt x="28790" y="52074"/>
                    </a:lnTo>
                    <a:cubicBezTo>
                      <a:pt x="20263" y="52074"/>
                      <a:pt x="18875" y="52074"/>
                      <a:pt x="18875" y="46518"/>
                    </a:cubicBezTo>
                    <a:lnTo>
                      <a:pt x="18875" y="23102"/>
                    </a:lnTo>
                    <a:cubicBezTo>
                      <a:pt x="18875" y="10006"/>
                      <a:pt x="27798" y="2862"/>
                      <a:pt x="35928" y="2862"/>
                    </a:cubicBezTo>
                    <a:cubicBezTo>
                      <a:pt x="43860" y="2862"/>
                      <a:pt x="45248" y="9807"/>
                      <a:pt x="45248" y="16951"/>
                    </a:cubicBezTo>
                    <a:lnTo>
                      <a:pt x="45248" y="46518"/>
                    </a:lnTo>
                    <a:cubicBezTo>
                      <a:pt x="45248" y="52074"/>
                      <a:pt x="43860" y="52074"/>
                      <a:pt x="35334" y="52074"/>
                    </a:cubicBezTo>
                    <a:lnTo>
                      <a:pt x="35334" y="56043"/>
                    </a:lnTo>
                    <a:cubicBezTo>
                      <a:pt x="39894" y="55845"/>
                      <a:pt x="46240" y="55646"/>
                      <a:pt x="49611" y="55646"/>
                    </a:cubicBezTo>
                    <a:cubicBezTo>
                      <a:pt x="52981" y="55646"/>
                      <a:pt x="59525" y="55845"/>
                      <a:pt x="63887" y="56043"/>
                    </a:cubicBezTo>
                    <a:lnTo>
                      <a:pt x="63887" y="52074"/>
                    </a:lnTo>
                    <a:cubicBezTo>
                      <a:pt x="57344" y="52074"/>
                      <a:pt x="54171" y="52074"/>
                      <a:pt x="53973" y="48304"/>
                    </a:cubicBezTo>
                    <a:lnTo>
                      <a:pt x="53973" y="24095"/>
                    </a:lnTo>
                    <a:cubicBezTo>
                      <a:pt x="53973" y="13379"/>
                      <a:pt x="53973" y="9410"/>
                      <a:pt x="50007" y="4846"/>
                    </a:cubicBezTo>
                    <a:cubicBezTo>
                      <a:pt x="48222" y="2663"/>
                      <a:pt x="44058" y="84"/>
                      <a:pt x="36722" y="84"/>
                    </a:cubicBezTo>
                    <a:cubicBezTo>
                      <a:pt x="27600" y="84"/>
                      <a:pt x="21651" y="5640"/>
                      <a:pt x="18082" y="13379"/>
                    </a:cubicBezTo>
                    <a:lnTo>
                      <a:pt x="18082" y="84"/>
                    </a:lnTo>
                    <a:lnTo>
                      <a:pt x="236" y="1473"/>
                    </a:lnTo>
                    <a:lnTo>
                      <a:pt x="236" y="5442"/>
                    </a:lnTo>
                    <a:cubicBezTo>
                      <a:pt x="9159" y="5442"/>
                      <a:pt x="10150" y="6434"/>
                      <a:pt x="10150" y="1258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6EA576B-E231-5C47-523A-036A6234F2EA}"/>
                </a:ext>
              </a:extLst>
            </p:cNvPr>
            <p:cNvSpPr/>
            <p:nvPr/>
          </p:nvSpPr>
          <p:spPr>
            <a:xfrm flipV="1">
              <a:off x="4063271" y="2402087"/>
              <a:ext cx="123735" cy="165021"/>
            </a:xfrm>
            <a:custGeom>
              <a:avLst/>
              <a:gdLst>
                <a:gd name="connsiteX0" fmla="*/ 182 w 75846"/>
                <a:gd name="connsiteY0" fmla="*/ 89 h 101153"/>
                <a:gd name="connsiteX1" fmla="*/ 76028 w 75846"/>
                <a:gd name="connsiteY1" fmla="*/ 89 h 101153"/>
                <a:gd name="connsiteX2" fmla="*/ 76028 w 75846"/>
                <a:gd name="connsiteY2" fmla="*/ 101243 h 101153"/>
                <a:gd name="connsiteX3" fmla="*/ 182 w 75846"/>
                <a:gd name="connsiteY3" fmla="*/ 101243 h 10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46" h="101153">
                  <a:moveTo>
                    <a:pt x="182" y="89"/>
                  </a:moveTo>
                  <a:lnTo>
                    <a:pt x="76028" y="89"/>
                  </a:lnTo>
                  <a:lnTo>
                    <a:pt x="76028" y="101243"/>
                  </a:lnTo>
                  <a:lnTo>
                    <a:pt x="182" y="101243"/>
                  </a:lnTo>
                  <a:close/>
                </a:path>
              </a:pathLst>
            </a:custGeom>
            <a:solidFill>
              <a:schemeClr val="accent2"/>
            </a:solidFill>
            <a:ln w="5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grpSp>
          <p:nvGrpSpPr>
            <p:cNvPr id="114" name="Graphic 9">
              <a:extLst>
                <a:ext uri="{FF2B5EF4-FFF2-40B4-BE49-F238E27FC236}">
                  <a16:creationId xmlns:a16="http://schemas.microsoft.com/office/drawing/2014/main" id="{E823E97A-6BDD-E832-9A8D-484F1EC5E3F4}"/>
                </a:ext>
              </a:extLst>
            </p:cNvPr>
            <p:cNvGrpSpPr/>
            <p:nvPr/>
          </p:nvGrpSpPr>
          <p:grpSpPr>
            <a:xfrm>
              <a:off x="4244017" y="2436687"/>
              <a:ext cx="522488" cy="149886"/>
              <a:chOff x="14711243" y="2427164"/>
              <a:chExt cx="320270" cy="91876"/>
            </a:xfrm>
            <a:solidFill>
              <a:schemeClr val="tx1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1592542-8C8E-0D37-80D2-2CDCD127DB28}"/>
                  </a:ext>
                </a:extLst>
              </p:cNvPr>
              <p:cNvSpPr/>
              <p:nvPr/>
            </p:nvSpPr>
            <p:spPr>
              <a:xfrm>
                <a:off x="14711243" y="2427164"/>
                <a:ext cx="76937" cy="91876"/>
              </a:xfrm>
              <a:custGeom>
                <a:avLst/>
                <a:gdLst>
                  <a:gd name="connsiteX0" fmla="*/ 187 w 76937"/>
                  <a:gd name="connsiteY0" fmla="*/ 45935 h 91876"/>
                  <a:gd name="connsiteX1" fmla="*/ 44010 w 76937"/>
                  <a:gd name="connsiteY1" fmla="*/ 91973 h 91876"/>
                  <a:gd name="connsiteX2" fmla="*/ 77124 w 76937"/>
                  <a:gd name="connsiteY2" fmla="*/ 59826 h 91876"/>
                  <a:gd name="connsiteX3" fmla="*/ 75340 w 76937"/>
                  <a:gd name="connsiteY3" fmla="*/ 57643 h 91876"/>
                  <a:gd name="connsiteX4" fmla="*/ 73952 w 76937"/>
                  <a:gd name="connsiteY4" fmla="*/ 59627 h 91876"/>
                  <a:gd name="connsiteX5" fmla="*/ 45596 w 76937"/>
                  <a:gd name="connsiteY5" fmla="*/ 88004 h 91876"/>
                  <a:gd name="connsiteX6" fmla="*/ 13076 w 76937"/>
                  <a:gd name="connsiteY6" fmla="*/ 46134 h 91876"/>
                  <a:gd name="connsiteX7" fmla="*/ 45398 w 76937"/>
                  <a:gd name="connsiteY7" fmla="*/ 4065 h 91876"/>
                  <a:gd name="connsiteX8" fmla="*/ 72960 w 76937"/>
                  <a:gd name="connsiteY8" fmla="*/ 34029 h 91876"/>
                  <a:gd name="connsiteX9" fmla="*/ 74943 w 76937"/>
                  <a:gd name="connsiteY9" fmla="*/ 36013 h 91876"/>
                  <a:gd name="connsiteX10" fmla="*/ 77124 w 76937"/>
                  <a:gd name="connsiteY10" fmla="*/ 33037 h 91876"/>
                  <a:gd name="connsiteX11" fmla="*/ 77124 w 76937"/>
                  <a:gd name="connsiteY11" fmla="*/ 3073 h 91876"/>
                  <a:gd name="connsiteX12" fmla="*/ 75736 w 76937"/>
                  <a:gd name="connsiteY12" fmla="*/ 96 h 91876"/>
                  <a:gd name="connsiteX13" fmla="*/ 73555 w 76937"/>
                  <a:gd name="connsiteY13" fmla="*/ 1684 h 91876"/>
                  <a:gd name="connsiteX14" fmla="*/ 67408 w 76937"/>
                  <a:gd name="connsiteY14" fmla="*/ 11010 h 91876"/>
                  <a:gd name="connsiteX15" fmla="*/ 44010 w 76937"/>
                  <a:gd name="connsiteY15" fmla="*/ 96 h 91876"/>
                  <a:gd name="connsiteX16" fmla="*/ 187 w 76937"/>
                  <a:gd name="connsiteY16" fmla="*/ 45935 h 9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937" h="91876">
                    <a:moveTo>
                      <a:pt x="187" y="45935"/>
                    </a:moveTo>
                    <a:cubicBezTo>
                      <a:pt x="187" y="72129"/>
                      <a:pt x="20611" y="91973"/>
                      <a:pt x="44010" y="91973"/>
                    </a:cubicBezTo>
                    <a:cubicBezTo>
                      <a:pt x="64632" y="91973"/>
                      <a:pt x="77124" y="74312"/>
                      <a:pt x="77124" y="59826"/>
                    </a:cubicBezTo>
                    <a:cubicBezTo>
                      <a:pt x="77124" y="58437"/>
                      <a:pt x="77124" y="57643"/>
                      <a:pt x="75340" y="57643"/>
                    </a:cubicBezTo>
                    <a:cubicBezTo>
                      <a:pt x="73952" y="57643"/>
                      <a:pt x="73952" y="58437"/>
                      <a:pt x="73952" y="59627"/>
                    </a:cubicBezTo>
                    <a:cubicBezTo>
                      <a:pt x="72960" y="77685"/>
                      <a:pt x="59278" y="88004"/>
                      <a:pt x="45596" y="88004"/>
                    </a:cubicBezTo>
                    <a:cubicBezTo>
                      <a:pt x="37862" y="88004"/>
                      <a:pt x="13076" y="83837"/>
                      <a:pt x="13076" y="46134"/>
                    </a:cubicBezTo>
                    <a:cubicBezTo>
                      <a:pt x="13076" y="8232"/>
                      <a:pt x="37664" y="4065"/>
                      <a:pt x="45398" y="4065"/>
                    </a:cubicBezTo>
                    <a:cubicBezTo>
                      <a:pt x="59278" y="4065"/>
                      <a:pt x="70382" y="15574"/>
                      <a:pt x="72960" y="34029"/>
                    </a:cubicBezTo>
                    <a:cubicBezTo>
                      <a:pt x="73158" y="35815"/>
                      <a:pt x="73158" y="36013"/>
                      <a:pt x="74943" y="36013"/>
                    </a:cubicBezTo>
                    <a:cubicBezTo>
                      <a:pt x="77124" y="36013"/>
                      <a:pt x="77124" y="35815"/>
                      <a:pt x="77124" y="33037"/>
                    </a:cubicBezTo>
                    <a:lnTo>
                      <a:pt x="77124" y="3073"/>
                    </a:lnTo>
                    <a:cubicBezTo>
                      <a:pt x="77124" y="890"/>
                      <a:pt x="77124" y="96"/>
                      <a:pt x="75736" y="96"/>
                    </a:cubicBezTo>
                    <a:cubicBezTo>
                      <a:pt x="75141" y="96"/>
                      <a:pt x="74546" y="96"/>
                      <a:pt x="73555" y="1684"/>
                    </a:cubicBezTo>
                    <a:lnTo>
                      <a:pt x="67408" y="11010"/>
                    </a:lnTo>
                    <a:cubicBezTo>
                      <a:pt x="62649" y="6446"/>
                      <a:pt x="56105" y="96"/>
                      <a:pt x="44010" y="96"/>
                    </a:cubicBezTo>
                    <a:cubicBezTo>
                      <a:pt x="20413" y="96"/>
                      <a:pt x="187" y="20138"/>
                      <a:pt x="187" y="4593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0A24311-FF75-698B-FFC4-E0875F04EFE9}"/>
                  </a:ext>
                </a:extLst>
              </p:cNvPr>
              <p:cNvSpPr/>
              <p:nvPr/>
            </p:nvSpPr>
            <p:spPr>
              <a:xfrm>
                <a:off x="14798951" y="2459708"/>
                <a:ext cx="55918" cy="57943"/>
              </a:xfrm>
              <a:custGeom>
                <a:avLst/>
                <a:gdLst>
                  <a:gd name="connsiteX0" fmla="*/ 56112 w 55918"/>
                  <a:gd name="connsiteY0" fmla="*/ 29663 h 57943"/>
                  <a:gd name="connsiteX1" fmla="*/ 28153 w 55918"/>
                  <a:gd name="connsiteY1" fmla="*/ 96 h 57943"/>
                  <a:gd name="connsiteX2" fmla="*/ 194 w 55918"/>
                  <a:gd name="connsiteY2" fmla="*/ 29663 h 57943"/>
                  <a:gd name="connsiteX3" fmla="*/ 28153 w 55918"/>
                  <a:gd name="connsiteY3" fmla="*/ 58040 h 57943"/>
                  <a:gd name="connsiteX4" fmla="*/ 56112 w 55918"/>
                  <a:gd name="connsiteY4" fmla="*/ 29663 h 57943"/>
                  <a:gd name="connsiteX5" fmla="*/ 28153 w 55918"/>
                  <a:gd name="connsiteY5" fmla="*/ 54865 h 57943"/>
                  <a:gd name="connsiteX6" fmla="*/ 13876 w 55918"/>
                  <a:gd name="connsiteY6" fmla="*/ 46332 h 57943"/>
                  <a:gd name="connsiteX7" fmla="*/ 10704 w 55918"/>
                  <a:gd name="connsiteY7" fmla="*/ 28671 h 57943"/>
                  <a:gd name="connsiteX8" fmla="*/ 13678 w 55918"/>
                  <a:gd name="connsiteY8" fmla="*/ 11209 h 57943"/>
                  <a:gd name="connsiteX9" fmla="*/ 28153 w 55918"/>
                  <a:gd name="connsiteY9" fmla="*/ 2874 h 57943"/>
                  <a:gd name="connsiteX10" fmla="*/ 42430 w 55918"/>
                  <a:gd name="connsiteY10" fmla="*/ 11010 h 57943"/>
                  <a:gd name="connsiteX11" fmla="*/ 45603 w 55918"/>
                  <a:gd name="connsiteY11" fmla="*/ 28671 h 57943"/>
                  <a:gd name="connsiteX12" fmla="*/ 42827 w 55918"/>
                  <a:gd name="connsiteY12" fmla="*/ 45538 h 57943"/>
                  <a:gd name="connsiteX13" fmla="*/ 2815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12" y="29663"/>
                    </a:moveTo>
                    <a:cubicBezTo>
                      <a:pt x="56112" y="13391"/>
                      <a:pt x="43422" y="96"/>
                      <a:pt x="28153" y="96"/>
                    </a:cubicBezTo>
                    <a:cubicBezTo>
                      <a:pt x="12488" y="96"/>
                      <a:pt x="194" y="13788"/>
                      <a:pt x="194" y="29663"/>
                    </a:cubicBezTo>
                    <a:cubicBezTo>
                      <a:pt x="194" y="45935"/>
                      <a:pt x="13282" y="58040"/>
                      <a:pt x="28153" y="58040"/>
                    </a:cubicBezTo>
                    <a:cubicBezTo>
                      <a:pt x="43422" y="58040"/>
                      <a:pt x="56112" y="45737"/>
                      <a:pt x="56112" y="29663"/>
                    </a:cubicBezTo>
                    <a:close/>
                    <a:moveTo>
                      <a:pt x="28153" y="54865"/>
                    </a:moveTo>
                    <a:cubicBezTo>
                      <a:pt x="22800" y="54865"/>
                      <a:pt x="17247" y="52285"/>
                      <a:pt x="13876" y="46332"/>
                    </a:cubicBezTo>
                    <a:cubicBezTo>
                      <a:pt x="10704" y="40776"/>
                      <a:pt x="10704" y="33235"/>
                      <a:pt x="10704" y="28671"/>
                    </a:cubicBezTo>
                    <a:cubicBezTo>
                      <a:pt x="10704" y="23710"/>
                      <a:pt x="10704" y="16765"/>
                      <a:pt x="13678" y="11209"/>
                    </a:cubicBezTo>
                    <a:cubicBezTo>
                      <a:pt x="17049" y="5454"/>
                      <a:pt x="22998" y="2874"/>
                      <a:pt x="28153" y="2874"/>
                    </a:cubicBezTo>
                    <a:cubicBezTo>
                      <a:pt x="33706" y="2874"/>
                      <a:pt x="39059" y="5652"/>
                      <a:pt x="42430" y="11010"/>
                    </a:cubicBezTo>
                    <a:cubicBezTo>
                      <a:pt x="45603" y="16368"/>
                      <a:pt x="45603" y="23710"/>
                      <a:pt x="45603" y="28671"/>
                    </a:cubicBezTo>
                    <a:cubicBezTo>
                      <a:pt x="45603" y="33235"/>
                      <a:pt x="45603" y="39982"/>
                      <a:pt x="42827" y="45538"/>
                    </a:cubicBezTo>
                    <a:cubicBezTo>
                      <a:pt x="40051" y="51293"/>
                      <a:pt x="34499" y="54865"/>
                      <a:pt x="2815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E4A3503-3A42-B2E9-315E-FB22C0A9BDC9}"/>
                  </a:ext>
                </a:extLst>
              </p:cNvPr>
              <p:cNvSpPr/>
              <p:nvPr/>
            </p:nvSpPr>
            <p:spPr>
              <a:xfrm>
                <a:off x="14862542" y="2460303"/>
                <a:ext cx="63651" cy="55959"/>
              </a:xfrm>
              <a:custGeom>
                <a:avLst/>
                <a:gdLst>
                  <a:gd name="connsiteX0" fmla="*/ 10114 w 63651"/>
                  <a:gd name="connsiteY0" fmla="*/ 12598 h 55959"/>
                  <a:gd name="connsiteX1" fmla="*/ 10114 w 63651"/>
                  <a:gd name="connsiteY1" fmla="*/ 46531 h 55959"/>
                  <a:gd name="connsiteX2" fmla="*/ 199 w 63651"/>
                  <a:gd name="connsiteY2" fmla="*/ 52087 h 55959"/>
                  <a:gd name="connsiteX3" fmla="*/ 199 w 63651"/>
                  <a:gd name="connsiteY3" fmla="*/ 56056 h 55959"/>
                  <a:gd name="connsiteX4" fmla="*/ 14476 w 63651"/>
                  <a:gd name="connsiteY4" fmla="*/ 55659 h 55959"/>
                  <a:gd name="connsiteX5" fmla="*/ 28753 w 63651"/>
                  <a:gd name="connsiteY5" fmla="*/ 56056 h 55959"/>
                  <a:gd name="connsiteX6" fmla="*/ 28753 w 63651"/>
                  <a:gd name="connsiteY6" fmla="*/ 52087 h 55959"/>
                  <a:gd name="connsiteX7" fmla="*/ 18839 w 63651"/>
                  <a:gd name="connsiteY7" fmla="*/ 46531 h 55959"/>
                  <a:gd name="connsiteX8" fmla="*/ 18839 w 63651"/>
                  <a:gd name="connsiteY8" fmla="*/ 23115 h 55959"/>
                  <a:gd name="connsiteX9" fmla="*/ 35892 w 63651"/>
                  <a:gd name="connsiteY9" fmla="*/ 2874 h 55959"/>
                  <a:gd name="connsiteX10" fmla="*/ 45211 w 63651"/>
                  <a:gd name="connsiteY10" fmla="*/ 16963 h 55959"/>
                  <a:gd name="connsiteX11" fmla="*/ 45211 w 63651"/>
                  <a:gd name="connsiteY11" fmla="*/ 46531 h 55959"/>
                  <a:gd name="connsiteX12" fmla="*/ 35297 w 63651"/>
                  <a:gd name="connsiteY12" fmla="*/ 52087 h 55959"/>
                  <a:gd name="connsiteX13" fmla="*/ 35297 w 63651"/>
                  <a:gd name="connsiteY13" fmla="*/ 56056 h 55959"/>
                  <a:gd name="connsiteX14" fmla="*/ 49574 w 63651"/>
                  <a:gd name="connsiteY14" fmla="*/ 55659 h 55959"/>
                  <a:gd name="connsiteX15" fmla="*/ 63851 w 63651"/>
                  <a:gd name="connsiteY15" fmla="*/ 56056 h 55959"/>
                  <a:gd name="connsiteX16" fmla="*/ 63851 w 63651"/>
                  <a:gd name="connsiteY16" fmla="*/ 52087 h 55959"/>
                  <a:gd name="connsiteX17" fmla="*/ 53936 w 63651"/>
                  <a:gd name="connsiteY17" fmla="*/ 48316 h 55959"/>
                  <a:gd name="connsiteX18" fmla="*/ 53936 w 63651"/>
                  <a:gd name="connsiteY18" fmla="*/ 24107 h 55959"/>
                  <a:gd name="connsiteX19" fmla="*/ 49970 w 63651"/>
                  <a:gd name="connsiteY19" fmla="*/ 4859 h 55959"/>
                  <a:gd name="connsiteX20" fmla="*/ 36685 w 63651"/>
                  <a:gd name="connsiteY20" fmla="*/ 96 h 55959"/>
                  <a:gd name="connsiteX21" fmla="*/ 18045 w 63651"/>
                  <a:gd name="connsiteY21" fmla="*/ 13391 h 55959"/>
                  <a:gd name="connsiteX22" fmla="*/ 18045 w 63651"/>
                  <a:gd name="connsiteY22" fmla="*/ 96 h 55959"/>
                  <a:gd name="connsiteX23" fmla="*/ 199 w 63651"/>
                  <a:gd name="connsiteY23" fmla="*/ 1485 h 55959"/>
                  <a:gd name="connsiteX24" fmla="*/ 199 w 63651"/>
                  <a:gd name="connsiteY24" fmla="*/ 5454 h 55959"/>
                  <a:gd name="connsiteX25" fmla="*/ 1011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14" y="12598"/>
                    </a:moveTo>
                    <a:lnTo>
                      <a:pt x="10114" y="46531"/>
                    </a:lnTo>
                    <a:cubicBezTo>
                      <a:pt x="10114" y="52087"/>
                      <a:pt x="8726" y="52087"/>
                      <a:pt x="199" y="52087"/>
                    </a:cubicBezTo>
                    <a:lnTo>
                      <a:pt x="199" y="56056"/>
                    </a:lnTo>
                    <a:cubicBezTo>
                      <a:pt x="4760" y="55857"/>
                      <a:pt x="11105" y="55659"/>
                      <a:pt x="14476" y="55659"/>
                    </a:cubicBezTo>
                    <a:cubicBezTo>
                      <a:pt x="17847" y="55659"/>
                      <a:pt x="24391" y="55857"/>
                      <a:pt x="28753" y="56056"/>
                    </a:cubicBezTo>
                    <a:lnTo>
                      <a:pt x="28753" y="52087"/>
                    </a:lnTo>
                    <a:cubicBezTo>
                      <a:pt x="20227" y="52087"/>
                      <a:pt x="18839" y="52087"/>
                      <a:pt x="18839" y="46531"/>
                    </a:cubicBezTo>
                    <a:lnTo>
                      <a:pt x="18839" y="23115"/>
                    </a:lnTo>
                    <a:cubicBezTo>
                      <a:pt x="18839" y="10018"/>
                      <a:pt x="27762" y="2874"/>
                      <a:pt x="35892" y="2874"/>
                    </a:cubicBezTo>
                    <a:cubicBezTo>
                      <a:pt x="43823" y="2874"/>
                      <a:pt x="45211" y="9820"/>
                      <a:pt x="45211" y="16963"/>
                    </a:cubicBezTo>
                    <a:lnTo>
                      <a:pt x="45211" y="46531"/>
                    </a:lnTo>
                    <a:cubicBezTo>
                      <a:pt x="45211" y="52087"/>
                      <a:pt x="43823" y="52087"/>
                      <a:pt x="35297" y="52087"/>
                    </a:cubicBezTo>
                    <a:lnTo>
                      <a:pt x="35297" y="56056"/>
                    </a:lnTo>
                    <a:cubicBezTo>
                      <a:pt x="39858" y="55857"/>
                      <a:pt x="46203" y="55659"/>
                      <a:pt x="49574" y="55659"/>
                    </a:cubicBezTo>
                    <a:cubicBezTo>
                      <a:pt x="52945" y="55659"/>
                      <a:pt x="59488" y="55857"/>
                      <a:pt x="63851" y="56056"/>
                    </a:cubicBezTo>
                    <a:lnTo>
                      <a:pt x="63851" y="52087"/>
                    </a:lnTo>
                    <a:cubicBezTo>
                      <a:pt x="57307" y="52087"/>
                      <a:pt x="54135" y="52087"/>
                      <a:pt x="53936" y="48316"/>
                    </a:cubicBezTo>
                    <a:lnTo>
                      <a:pt x="53936" y="24107"/>
                    </a:lnTo>
                    <a:cubicBezTo>
                      <a:pt x="53936" y="13391"/>
                      <a:pt x="53936" y="9423"/>
                      <a:pt x="49970" y="4859"/>
                    </a:cubicBezTo>
                    <a:cubicBezTo>
                      <a:pt x="48186" y="2676"/>
                      <a:pt x="44022" y="96"/>
                      <a:pt x="36685" y="96"/>
                    </a:cubicBezTo>
                    <a:cubicBezTo>
                      <a:pt x="27563" y="96"/>
                      <a:pt x="21615" y="5652"/>
                      <a:pt x="18045" y="13391"/>
                    </a:cubicBezTo>
                    <a:lnTo>
                      <a:pt x="18045" y="96"/>
                    </a:lnTo>
                    <a:lnTo>
                      <a:pt x="199" y="1485"/>
                    </a:lnTo>
                    <a:lnTo>
                      <a:pt x="199" y="5454"/>
                    </a:lnTo>
                    <a:cubicBezTo>
                      <a:pt x="9122" y="5454"/>
                      <a:pt x="10114" y="6446"/>
                      <a:pt x="1011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89987C-6B6B-E444-0D79-AF0A8517FB64}"/>
                  </a:ext>
                </a:extLst>
              </p:cNvPr>
              <p:cNvSpPr/>
              <p:nvPr/>
            </p:nvSpPr>
            <p:spPr>
              <a:xfrm>
                <a:off x="14932764" y="2460303"/>
                <a:ext cx="98749" cy="55959"/>
              </a:xfrm>
              <a:custGeom>
                <a:avLst/>
                <a:gdLst>
                  <a:gd name="connsiteX0" fmla="*/ 10119 w 98749"/>
                  <a:gd name="connsiteY0" fmla="*/ 12598 h 55959"/>
                  <a:gd name="connsiteX1" fmla="*/ 10119 w 98749"/>
                  <a:gd name="connsiteY1" fmla="*/ 46531 h 55959"/>
                  <a:gd name="connsiteX2" fmla="*/ 205 w 98749"/>
                  <a:gd name="connsiteY2" fmla="*/ 52087 h 55959"/>
                  <a:gd name="connsiteX3" fmla="*/ 205 w 98749"/>
                  <a:gd name="connsiteY3" fmla="*/ 56056 h 55959"/>
                  <a:gd name="connsiteX4" fmla="*/ 14482 w 98749"/>
                  <a:gd name="connsiteY4" fmla="*/ 55659 h 55959"/>
                  <a:gd name="connsiteX5" fmla="*/ 28759 w 98749"/>
                  <a:gd name="connsiteY5" fmla="*/ 56056 h 55959"/>
                  <a:gd name="connsiteX6" fmla="*/ 28759 w 98749"/>
                  <a:gd name="connsiteY6" fmla="*/ 52087 h 55959"/>
                  <a:gd name="connsiteX7" fmla="*/ 18844 w 98749"/>
                  <a:gd name="connsiteY7" fmla="*/ 46531 h 55959"/>
                  <a:gd name="connsiteX8" fmla="*/ 18844 w 98749"/>
                  <a:gd name="connsiteY8" fmla="*/ 23115 h 55959"/>
                  <a:gd name="connsiteX9" fmla="*/ 35897 w 98749"/>
                  <a:gd name="connsiteY9" fmla="*/ 2874 h 55959"/>
                  <a:gd name="connsiteX10" fmla="*/ 45217 w 98749"/>
                  <a:gd name="connsiteY10" fmla="*/ 16963 h 55959"/>
                  <a:gd name="connsiteX11" fmla="*/ 45217 w 98749"/>
                  <a:gd name="connsiteY11" fmla="*/ 46531 h 55959"/>
                  <a:gd name="connsiteX12" fmla="*/ 35302 w 98749"/>
                  <a:gd name="connsiteY12" fmla="*/ 52087 h 55959"/>
                  <a:gd name="connsiteX13" fmla="*/ 35302 w 98749"/>
                  <a:gd name="connsiteY13" fmla="*/ 56056 h 55959"/>
                  <a:gd name="connsiteX14" fmla="*/ 49579 w 98749"/>
                  <a:gd name="connsiteY14" fmla="*/ 55659 h 55959"/>
                  <a:gd name="connsiteX15" fmla="*/ 63856 w 98749"/>
                  <a:gd name="connsiteY15" fmla="*/ 56056 h 55959"/>
                  <a:gd name="connsiteX16" fmla="*/ 63856 w 98749"/>
                  <a:gd name="connsiteY16" fmla="*/ 52087 h 55959"/>
                  <a:gd name="connsiteX17" fmla="*/ 53942 w 98749"/>
                  <a:gd name="connsiteY17" fmla="*/ 46531 h 55959"/>
                  <a:gd name="connsiteX18" fmla="*/ 53942 w 98749"/>
                  <a:gd name="connsiteY18" fmla="*/ 23115 h 55959"/>
                  <a:gd name="connsiteX19" fmla="*/ 70995 w 98749"/>
                  <a:gd name="connsiteY19" fmla="*/ 2874 h 55959"/>
                  <a:gd name="connsiteX20" fmla="*/ 80315 w 98749"/>
                  <a:gd name="connsiteY20" fmla="*/ 16963 h 55959"/>
                  <a:gd name="connsiteX21" fmla="*/ 80315 w 98749"/>
                  <a:gd name="connsiteY21" fmla="*/ 46531 h 55959"/>
                  <a:gd name="connsiteX22" fmla="*/ 70598 w 98749"/>
                  <a:gd name="connsiteY22" fmla="*/ 52087 h 55959"/>
                  <a:gd name="connsiteX23" fmla="*/ 70598 w 98749"/>
                  <a:gd name="connsiteY23" fmla="*/ 56056 h 55959"/>
                  <a:gd name="connsiteX24" fmla="*/ 84875 w 98749"/>
                  <a:gd name="connsiteY24" fmla="*/ 55659 h 55959"/>
                  <a:gd name="connsiteX25" fmla="*/ 98954 w 98749"/>
                  <a:gd name="connsiteY25" fmla="*/ 56056 h 55959"/>
                  <a:gd name="connsiteX26" fmla="*/ 98954 w 98749"/>
                  <a:gd name="connsiteY26" fmla="*/ 52087 h 55959"/>
                  <a:gd name="connsiteX27" fmla="*/ 89039 w 98749"/>
                  <a:gd name="connsiteY27" fmla="*/ 48316 h 55959"/>
                  <a:gd name="connsiteX28" fmla="*/ 89039 w 98749"/>
                  <a:gd name="connsiteY28" fmla="*/ 24107 h 55959"/>
                  <a:gd name="connsiteX29" fmla="*/ 85074 w 98749"/>
                  <a:gd name="connsiteY29" fmla="*/ 4859 h 55959"/>
                  <a:gd name="connsiteX30" fmla="*/ 71986 w 98749"/>
                  <a:gd name="connsiteY30" fmla="*/ 96 h 55959"/>
                  <a:gd name="connsiteX31" fmla="*/ 53545 w 98749"/>
                  <a:gd name="connsiteY31" fmla="*/ 12598 h 55959"/>
                  <a:gd name="connsiteX32" fmla="*/ 36690 w 98749"/>
                  <a:gd name="connsiteY32" fmla="*/ 96 h 55959"/>
                  <a:gd name="connsiteX33" fmla="*/ 18051 w 98749"/>
                  <a:gd name="connsiteY33" fmla="*/ 13391 h 55959"/>
                  <a:gd name="connsiteX34" fmla="*/ 18051 w 98749"/>
                  <a:gd name="connsiteY34" fmla="*/ 96 h 55959"/>
                  <a:gd name="connsiteX35" fmla="*/ 205 w 98749"/>
                  <a:gd name="connsiteY35" fmla="*/ 1485 h 55959"/>
                  <a:gd name="connsiteX36" fmla="*/ 205 w 98749"/>
                  <a:gd name="connsiteY36" fmla="*/ 5454 h 55959"/>
                  <a:gd name="connsiteX37" fmla="*/ 10119 w 98749"/>
                  <a:gd name="connsiteY37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749" h="55959">
                    <a:moveTo>
                      <a:pt x="10119" y="12598"/>
                    </a:moveTo>
                    <a:lnTo>
                      <a:pt x="10119" y="46531"/>
                    </a:lnTo>
                    <a:cubicBezTo>
                      <a:pt x="10119" y="52087"/>
                      <a:pt x="8731" y="52087"/>
                      <a:pt x="205" y="52087"/>
                    </a:cubicBezTo>
                    <a:lnTo>
                      <a:pt x="205" y="56056"/>
                    </a:lnTo>
                    <a:cubicBezTo>
                      <a:pt x="4765" y="55857"/>
                      <a:pt x="11111" y="55659"/>
                      <a:pt x="14482" y="55659"/>
                    </a:cubicBezTo>
                    <a:cubicBezTo>
                      <a:pt x="17853" y="55659"/>
                      <a:pt x="24396" y="55857"/>
                      <a:pt x="28759" y="56056"/>
                    </a:cubicBezTo>
                    <a:lnTo>
                      <a:pt x="28759" y="52087"/>
                    </a:lnTo>
                    <a:cubicBezTo>
                      <a:pt x="20232" y="52087"/>
                      <a:pt x="18844" y="52087"/>
                      <a:pt x="18844" y="46531"/>
                    </a:cubicBezTo>
                    <a:lnTo>
                      <a:pt x="18844" y="23115"/>
                    </a:lnTo>
                    <a:cubicBezTo>
                      <a:pt x="18844" y="10018"/>
                      <a:pt x="27767" y="2874"/>
                      <a:pt x="35897" y="2874"/>
                    </a:cubicBezTo>
                    <a:cubicBezTo>
                      <a:pt x="43829" y="2874"/>
                      <a:pt x="45217" y="9820"/>
                      <a:pt x="45217" y="16963"/>
                    </a:cubicBezTo>
                    <a:lnTo>
                      <a:pt x="45217" y="46531"/>
                    </a:lnTo>
                    <a:cubicBezTo>
                      <a:pt x="45217" y="52087"/>
                      <a:pt x="43829" y="52087"/>
                      <a:pt x="35302" y="52087"/>
                    </a:cubicBezTo>
                    <a:lnTo>
                      <a:pt x="35302" y="56056"/>
                    </a:lnTo>
                    <a:cubicBezTo>
                      <a:pt x="39863" y="55857"/>
                      <a:pt x="46208" y="55659"/>
                      <a:pt x="49579" y="55659"/>
                    </a:cubicBezTo>
                    <a:cubicBezTo>
                      <a:pt x="52950" y="55659"/>
                      <a:pt x="59494" y="55857"/>
                      <a:pt x="63856" y="56056"/>
                    </a:cubicBezTo>
                    <a:lnTo>
                      <a:pt x="63856" y="52087"/>
                    </a:lnTo>
                    <a:cubicBezTo>
                      <a:pt x="55330" y="52087"/>
                      <a:pt x="53942" y="52087"/>
                      <a:pt x="53942" y="46531"/>
                    </a:cubicBezTo>
                    <a:lnTo>
                      <a:pt x="53942" y="23115"/>
                    </a:lnTo>
                    <a:cubicBezTo>
                      <a:pt x="53942" y="10018"/>
                      <a:pt x="62865" y="2874"/>
                      <a:pt x="70995" y="2874"/>
                    </a:cubicBezTo>
                    <a:cubicBezTo>
                      <a:pt x="78927" y="2874"/>
                      <a:pt x="80315" y="9820"/>
                      <a:pt x="80315" y="16963"/>
                    </a:cubicBezTo>
                    <a:lnTo>
                      <a:pt x="80315" y="46531"/>
                    </a:lnTo>
                    <a:cubicBezTo>
                      <a:pt x="80315" y="52087"/>
                      <a:pt x="78927" y="52087"/>
                      <a:pt x="70598" y="52087"/>
                    </a:cubicBezTo>
                    <a:lnTo>
                      <a:pt x="70598" y="56056"/>
                    </a:lnTo>
                    <a:cubicBezTo>
                      <a:pt x="74961" y="55857"/>
                      <a:pt x="81306" y="55659"/>
                      <a:pt x="84875" y="55659"/>
                    </a:cubicBezTo>
                    <a:cubicBezTo>
                      <a:pt x="88048" y="55659"/>
                      <a:pt x="94592" y="55857"/>
                      <a:pt x="98954" y="56056"/>
                    </a:cubicBezTo>
                    <a:lnTo>
                      <a:pt x="98954" y="52087"/>
                    </a:lnTo>
                    <a:cubicBezTo>
                      <a:pt x="92410" y="52087"/>
                      <a:pt x="89238" y="52087"/>
                      <a:pt x="89039" y="48316"/>
                    </a:cubicBezTo>
                    <a:lnTo>
                      <a:pt x="89039" y="24107"/>
                    </a:lnTo>
                    <a:cubicBezTo>
                      <a:pt x="89039" y="13391"/>
                      <a:pt x="89039" y="9423"/>
                      <a:pt x="85074" y="4859"/>
                    </a:cubicBezTo>
                    <a:cubicBezTo>
                      <a:pt x="83487" y="2676"/>
                      <a:pt x="79323" y="96"/>
                      <a:pt x="71986" y="96"/>
                    </a:cubicBezTo>
                    <a:cubicBezTo>
                      <a:pt x="61279" y="96"/>
                      <a:pt x="55726" y="7835"/>
                      <a:pt x="53545" y="12598"/>
                    </a:cubicBezTo>
                    <a:cubicBezTo>
                      <a:pt x="51761" y="1485"/>
                      <a:pt x="42441" y="96"/>
                      <a:pt x="36690" y="96"/>
                    </a:cubicBezTo>
                    <a:cubicBezTo>
                      <a:pt x="27569" y="96"/>
                      <a:pt x="21620" y="5652"/>
                      <a:pt x="18051" y="13391"/>
                    </a:cubicBezTo>
                    <a:lnTo>
                      <a:pt x="18051" y="96"/>
                    </a:lnTo>
                    <a:lnTo>
                      <a:pt x="205" y="1485"/>
                    </a:lnTo>
                    <a:lnTo>
                      <a:pt x="205" y="5454"/>
                    </a:lnTo>
                    <a:cubicBezTo>
                      <a:pt x="9128" y="5454"/>
                      <a:pt x="10119" y="6446"/>
                      <a:pt x="10119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19" name="Graphic 9">
              <a:extLst>
                <a:ext uri="{FF2B5EF4-FFF2-40B4-BE49-F238E27FC236}">
                  <a16:creationId xmlns:a16="http://schemas.microsoft.com/office/drawing/2014/main" id="{4F309E75-C2E5-0233-3F94-1FAB4C4E14B4}"/>
                </a:ext>
              </a:extLst>
            </p:cNvPr>
            <p:cNvGrpSpPr/>
            <p:nvPr/>
          </p:nvGrpSpPr>
          <p:grpSpPr>
            <a:xfrm>
              <a:off x="4771450" y="2437983"/>
              <a:ext cx="521156" cy="146325"/>
              <a:chOff x="15034544" y="2427958"/>
              <a:chExt cx="319453" cy="89693"/>
            </a:xfrm>
            <a:solidFill>
              <a:schemeClr val="tx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F5BF9EF-980A-D348-F31E-654C3A65CA04}"/>
                  </a:ext>
                </a:extLst>
              </p:cNvPr>
              <p:cNvSpPr/>
              <p:nvPr/>
            </p:nvSpPr>
            <p:spPr>
              <a:xfrm>
                <a:off x="15034544" y="2460303"/>
                <a:ext cx="63651" cy="57348"/>
              </a:xfrm>
              <a:custGeom>
                <a:avLst/>
                <a:gdLst>
                  <a:gd name="connsiteX0" fmla="*/ 45622 w 63651"/>
                  <a:gd name="connsiteY0" fmla="*/ 46134 h 57348"/>
                  <a:gd name="connsiteX1" fmla="*/ 45622 w 63651"/>
                  <a:gd name="connsiteY1" fmla="*/ 57445 h 57348"/>
                  <a:gd name="connsiteX2" fmla="*/ 63864 w 63651"/>
                  <a:gd name="connsiteY2" fmla="*/ 56056 h 57348"/>
                  <a:gd name="connsiteX3" fmla="*/ 63864 w 63651"/>
                  <a:gd name="connsiteY3" fmla="*/ 52087 h 57348"/>
                  <a:gd name="connsiteX4" fmla="*/ 53950 w 63651"/>
                  <a:gd name="connsiteY4" fmla="*/ 45141 h 57348"/>
                  <a:gd name="connsiteX5" fmla="*/ 53950 w 63651"/>
                  <a:gd name="connsiteY5" fmla="*/ 96 h 57348"/>
                  <a:gd name="connsiteX6" fmla="*/ 35310 w 63651"/>
                  <a:gd name="connsiteY6" fmla="*/ 1485 h 57348"/>
                  <a:gd name="connsiteX7" fmla="*/ 35310 w 63651"/>
                  <a:gd name="connsiteY7" fmla="*/ 5454 h 57348"/>
                  <a:gd name="connsiteX8" fmla="*/ 45225 w 63651"/>
                  <a:gd name="connsiteY8" fmla="*/ 12598 h 57348"/>
                  <a:gd name="connsiteX9" fmla="*/ 45225 w 63651"/>
                  <a:gd name="connsiteY9" fmla="*/ 35021 h 57348"/>
                  <a:gd name="connsiteX10" fmla="*/ 29957 w 63651"/>
                  <a:gd name="connsiteY10" fmla="*/ 54666 h 57348"/>
                  <a:gd name="connsiteX11" fmla="*/ 18852 w 63651"/>
                  <a:gd name="connsiteY11" fmla="*/ 42165 h 57348"/>
                  <a:gd name="connsiteX12" fmla="*/ 18852 w 63651"/>
                  <a:gd name="connsiteY12" fmla="*/ 96 h 57348"/>
                  <a:gd name="connsiteX13" fmla="*/ 213 w 63651"/>
                  <a:gd name="connsiteY13" fmla="*/ 1485 h 57348"/>
                  <a:gd name="connsiteX14" fmla="*/ 213 w 63651"/>
                  <a:gd name="connsiteY14" fmla="*/ 5454 h 57348"/>
                  <a:gd name="connsiteX15" fmla="*/ 10127 w 63651"/>
                  <a:gd name="connsiteY15" fmla="*/ 17162 h 57348"/>
                  <a:gd name="connsiteX16" fmla="*/ 10127 w 63651"/>
                  <a:gd name="connsiteY16" fmla="*/ 36013 h 57348"/>
                  <a:gd name="connsiteX17" fmla="*/ 29362 w 63651"/>
                  <a:gd name="connsiteY17" fmla="*/ 57445 h 57348"/>
                  <a:gd name="connsiteX18" fmla="*/ 45622 w 63651"/>
                  <a:gd name="connsiteY18" fmla="*/ 46134 h 57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3651" h="57348">
                    <a:moveTo>
                      <a:pt x="45622" y="46134"/>
                    </a:moveTo>
                    <a:lnTo>
                      <a:pt x="45622" y="57445"/>
                    </a:lnTo>
                    <a:lnTo>
                      <a:pt x="63864" y="56056"/>
                    </a:lnTo>
                    <a:lnTo>
                      <a:pt x="63864" y="52087"/>
                    </a:lnTo>
                    <a:cubicBezTo>
                      <a:pt x="54941" y="52087"/>
                      <a:pt x="53950" y="51293"/>
                      <a:pt x="53950" y="45141"/>
                    </a:cubicBezTo>
                    <a:lnTo>
                      <a:pt x="53950" y="96"/>
                    </a:lnTo>
                    <a:lnTo>
                      <a:pt x="35310" y="1485"/>
                    </a:lnTo>
                    <a:lnTo>
                      <a:pt x="35310" y="5454"/>
                    </a:lnTo>
                    <a:cubicBezTo>
                      <a:pt x="44234" y="5454"/>
                      <a:pt x="45225" y="6446"/>
                      <a:pt x="45225" y="12598"/>
                    </a:cubicBezTo>
                    <a:lnTo>
                      <a:pt x="45225" y="35021"/>
                    </a:lnTo>
                    <a:cubicBezTo>
                      <a:pt x="45225" y="46134"/>
                      <a:pt x="39276" y="54666"/>
                      <a:pt x="29957" y="54666"/>
                    </a:cubicBezTo>
                    <a:cubicBezTo>
                      <a:pt x="19447" y="54666"/>
                      <a:pt x="18852" y="48713"/>
                      <a:pt x="18852" y="42165"/>
                    </a:cubicBezTo>
                    <a:lnTo>
                      <a:pt x="18852" y="96"/>
                    </a:lnTo>
                    <a:lnTo>
                      <a:pt x="213" y="1485"/>
                    </a:lnTo>
                    <a:lnTo>
                      <a:pt x="213" y="5454"/>
                    </a:lnTo>
                    <a:cubicBezTo>
                      <a:pt x="10127" y="5454"/>
                      <a:pt x="10127" y="5851"/>
                      <a:pt x="10127" y="17162"/>
                    </a:cubicBezTo>
                    <a:lnTo>
                      <a:pt x="10127" y="36013"/>
                    </a:lnTo>
                    <a:cubicBezTo>
                      <a:pt x="10127" y="45935"/>
                      <a:pt x="10127" y="57445"/>
                      <a:pt x="29362" y="57445"/>
                    </a:cubicBezTo>
                    <a:cubicBezTo>
                      <a:pt x="36500" y="57445"/>
                      <a:pt x="42052" y="53873"/>
                      <a:pt x="45622" y="46134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0021014-FDDC-06A3-5A29-36A23F2A66B6}"/>
                  </a:ext>
                </a:extLst>
              </p:cNvPr>
              <p:cNvSpPr/>
              <p:nvPr/>
            </p:nvSpPr>
            <p:spPr>
              <a:xfrm>
                <a:off x="15103179" y="2438475"/>
                <a:ext cx="39460" cy="79176"/>
              </a:xfrm>
              <a:custGeom>
                <a:avLst/>
                <a:gdLst>
                  <a:gd name="connsiteX0" fmla="*/ 19651 w 39460"/>
                  <a:gd name="connsiteY0" fmla="*/ 27282 h 79176"/>
                  <a:gd name="connsiteX1" fmla="*/ 37695 w 39460"/>
                  <a:gd name="connsiteY1" fmla="*/ 27282 h 79176"/>
                  <a:gd name="connsiteX2" fmla="*/ 37695 w 39460"/>
                  <a:gd name="connsiteY2" fmla="*/ 23313 h 79176"/>
                  <a:gd name="connsiteX3" fmla="*/ 19651 w 39460"/>
                  <a:gd name="connsiteY3" fmla="*/ 23313 h 79176"/>
                  <a:gd name="connsiteX4" fmla="*/ 19651 w 39460"/>
                  <a:gd name="connsiteY4" fmla="*/ 96 h 79176"/>
                  <a:gd name="connsiteX5" fmla="*/ 16478 w 39460"/>
                  <a:gd name="connsiteY5" fmla="*/ 96 h 79176"/>
                  <a:gd name="connsiteX6" fmla="*/ 218 w 39460"/>
                  <a:gd name="connsiteY6" fmla="*/ 24504 h 79176"/>
                  <a:gd name="connsiteX7" fmla="*/ 218 w 39460"/>
                  <a:gd name="connsiteY7" fmla="*/ 27282 h 79176"/>
                  <a:gd name="connsiteX8" fmla="*/ 10926 w 39460"/>
                  <a:gd name="connsiteY8" fmla="*/ 27282 h 79176"/>
                  <a:gd name="connsiteX9" fmla="*/ 10926 w 39460"/>
                  <a:gd name="connsiteY9" fmla="*/ 62207 h 79176"/>
                  <a:gd name="connsiteX10" fmla="*/ 27186 w 39460"/>
                  <a:gd name="connsiteY10" fmla="*/ 79273 h 79176"/>
                  <a:gd name="connsiteX11" fmla="*/ 39678 w 39460"/>
                  <a:gd name="connsiteY11" fmla="*/ 62207 h 79176"/>
                  <a:gd name="connsiteX12" fmla="*/ 39678 w 39460"/>
                  <a:gd name="connsiteY12" fmla="*/ 55063 h 79176"/>
                  <a:gd name="connsiteX13" fmla="*/ 36704 w 39460"/>
                  <a:gd name="connsiteY13" fmla="*/ 55063 h 79176"/>
                  <a:gd name="connsiteX14" fmla="*/ 36704 w 39460"/>
                  <a:gd name="connsiteY14" fmla="*/ 62009 h 79176"/>
                  <a:gd name="connsiteX15" fmla="*/ 28177 w 39460"/>
                  <a:gd name="connsiteY15" fmla="*/ 76098 h 79176"/>
                  <a:gd name="connsiteX16" fmla="*/ 19651 w 39460"/>
                  <a:gd name="connsiteY16" fmla="*/ 62406 h 7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460" h="79176">
                    <a:moveTo>
                      <a:pt x="19651" y="27282"/>
                    </a:moveTo>
                    <a:lnTo>
                      <a:pt x="37695" y="27282"/>
                    </a:lnTo>
                    <a:lnTo>
                      <a:pt x="37695" y="23313"/>
                    </a:lnTo>
                    <a:lnTo>
                      <a:pt x="19651" y="23313"/>
                    </a:lnTo>
                    <a:lnTo>
                      <a:pt x="19651" y="96"/>
                    </a:lnTo>
                    <a:lnTo>
                      <a:pt x="16478" y="96"/>
                    </a:lnTo>
                    <a:cubicBezTo>
                      <a:pt x="16478" y="10415"/>
                      <a:pt x="12711" y="24107"/>
                      <a:pt x="218" y="24504"/>
                    </a:cubicBezTo>
                    <a:lnTo>
                      <a:pt x="218" y="27282"/>
                    </a:lnTo>
                    <a:lnTo>
                      <a:pt x="10926" y="27282"/>
                    </a:lnTo>
                    <a:lnTo>
                      <a:pt x="10926" y="62207"/>
                    </a:lnTo>
                    <a:cubicBezTo>
                      <a:pt x="10926" y="77685"/>
                      <a:pt x="22625" y="79273"/>
                      <a:pt x="27186" y="79273"/>
                    </a:cubicBezTo>
                    <a:cubicBezTo>
                      <a:pt x="36307" y="79273"/>
                      <a:pt x="39678" y="70343"/>
                      <a:pt x="39678" y="62207"/>
                    </a:cubicBezTo>
                    <a:lnTo>
                      <a:pt x="39678" y="55063"/>
                    </a:lnTo>
                    <a:lnTo>
                      <a:pt x="36704" y="55063"/>
                    </a:lnTo>
                    <a:lnTo>
                      <a:pt x="36704" y="62009"/>
                    </a:lnTo>
                    <a:cubicBezTo>
                      <a:pt x="36704" y="71335"/>
                      <a:pt x="32738" y="76098"/>
                      <a:pt x="28177" y="76098"/>
                    </a:cubicBezTo>
                    <a:cubicBezTo>
                      <a:pt x="19651" y="76098"/>
                      <a:pt x="19651" y="64588"/>
                      <a:pt x="19651" y="62406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50F7F0F-0283-9961-B461-A3D4483A666B}"/>
                  </a:ext>
                </a:extLst>
              </p:cNvPr>
              <p:cNvSpPr/>
              <p:nvPr/>
            </p:nvSpPr>
            <p:spPr>
              <a:xfrm>
                <a:off x="15155306" y="2459708"/>
                <a:ext cx="56909" cy="57943"/>
              </a:xfrm>
              <a:custGeom>
                <a:avLst/>
                <a:gdLst>
                  <a:gd name="connsiteX0" fmla="*/ 36906 w 56909"/>
                  <a:gd name="connsiteY0" fmla="*/ 47126 h 57943"/>
                  <a:gd name="connsiteX1" fmla="*/ 46821 w 56909"/>
                  <a:gd name="connsiteY1" fmla="*/ 57445 h 57943"/>
                  <a:gd name="connsiteX2" fmla="*/ 57132 w 56909"/>
                  <a:gd name="connsiteY2" fmla="*/ 45340 h 57943"/>
                  <a:gd name="connsiteX3" fmla="*/ 57132 w 56909"/>
                  <a:gd name="connsiteY3" fmla="*/ 38395 h 57943"/>
                  <a:gd name="connsiteX4" fmla="*/ 53959 w 56909"/>
                  <a:gd name="connsiteY4" fmla="*/ 38395 h 57943"/>
                  <a:gd name="connsiteX5" fmla="*/ 53959 w 56909"/>
                  <a:gd name="connsiteY5" fmla="*/ 45340 h 57943"/>
                  <a:gd name="connsiteX6" fmla="*/ 49399 w 56909"/>
                  <a:gd name="connsiteY6" fmla="*/ 53476 h 57943"/>
                  <a:gd name="connsiteX7" fmla="*/ 44838 w 56909"/>
                  <a:gd name="connsiteY7" fmla="*/ 47126 h 57943"/>
                  <a:gd name="connsiteX8" fmla="*/ 44838 w 56909"/>
                  <a:gd name="connsiteY8" fmla="*/ 21924 h 57943"/>
                  <a:gd name="connsiteX9" fmla="*/ 40277 w 56909"/>
                  <a:gd name="connsiteY9" fmla="*/ 7041 h 57943"/>
                  <a:gd name="connsiteX10" fmla="*/ 22827 w 56909"/>
                  <a:gd name="connsiteY10" fmla="*/ 96 h 57943"/>
                  <a:gd name="connsiteX11" fmla="*/ 3791 w 56909"/>
                  <a:gd name="connsiteY11" fmla="*/ 14384 h 57943"/>
                  <a:gd name="connsiteX12" fmla="*/ 9740 w 56909"/>
                  <a:gd name="connsiteY12" fmla="*/ 20337 h 57943"/>
                  <a:gd name="connsiteX13" fmla="*/ 15491 w 56909"/>
                  <a:gd name="connsiteY13" fmla="*/ 14384 h 57943"/>
                  <a:gd name="connsiteX14" fmla="*/ 8947 w 56909"/>
                  <a:gd name="connsiteY14" fmla="*/ 8629 h 57943"/>
                  <a:gd name="connsiteX15" fmla="*/ 22629 w 56909"/>
                  <a:gd name="connsiteY15" fmla="*/ 2874 h 57943"/>
                  <a:gd name="connsiteX16" fmla="*/ 36113 w 56909"/>
                  <a:gd name="connsiteY16" fmla="*/ 18948 h 57943"/>
                  <a:gd name="connsiteX17" fmla="*/ 36113 w 56909"/>
                  <a:gd name="connsiteY17" fmla="*/ 23710 h 57943"/>
                  <a:gd name="connsiteX18" fmla="*/ 12715 w 56909"/>
                  <a:gd name="connsiteY18" fmla="*/ 28274 h 57943"/>
                  <a:gd name="connsiteX19" fmla="*/ 222 w 56909"/>
                  <a:gd name="connsiteY19" fmla="*/ 44546 h 57943"/>
                  <a:gd name="connsiteX20" fmla="*/ 20448 w 56909"/>
                  <a:gd name="connsiteY20" fmla="*/ 58040 h 57943"/>
                  <a:gd name="connsiteX21" fmla="*/ 36906 w 56909"/>
                  <a:gd name="connsiteY21" fmla="*/ 47126 h 57943"/>
                  <a:gd name="connsiteX22" fmla="*/ 36113 w 56909"/>
                  <a:gd name="connsiteY22" fmla="*/ 26290 h 57943"/>
                  <a:gd name="connsiteX23" fmla="*/ 36113 w 56909"/>
                  <a:gd name="connsiteY23" fmla="*/ 38990 h 57943"/>
                  <a:gd name="connsiteX24" fmla="*/ 21241 w 56909"/>
                  <a:gd name="connsiteY24" fmla="*/ 55262 h 57943"/>
                  <a:gd name="connsiteX25" fmla="*/ 9938 w 56909"/>
                  <a:gd name="connsiteY25" fmla="*/ 44546 h 57943"/>
                  <a:gd name="connsiteX26" fmla="*/ 36113 w 56909"/>
                  <a:gd name="connsiteY26" fmla="*/ 26290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909" h="57943">
                    <a:moveTo>
                      <a:pt x="36906" y="47126"/>
                    </a:moveTo>
                    <a:cubicBezTo>
                      <a:pt x="37501" y="52087"/>
                      <a:pt x="40872" y="57445"/>
                      <a:pt x="46821" y="57445"/>
                    </a:cubicBezTo>
                    <a:cubicBezTo>
                      <a:pt x="49399" y="57445"/>
                      <a:pt x="57132" y="55659"/>
                      <a:pt x="57132" y="45340"/>
                    </a:cubicBezTo>
                    <a:lnTo>
                      <a:pt x="57132" y="38395"/>
                    </a:lnTo>
                    <a:lnTo>
                      <a:pt x="53959" y="38395"/>
                    </a:lnTo>
                    <a:lnTo>
                      <a:pt x="53959" y="45340"/>
                    </a:lnTo>
                    <a:cubicBezTo>
                      <a:pt x="53959" y="52682"/>
                      <a:pt x="50787" y="53476"/>
                      <a:pt x="49399" y="53476"/>
                    </a:cubicBezTo>
                    <a:cubicBezTo>
                      <a:pt x="45234" y="53476"/>
                      <a:pt x="44838" y="47721"/>
                      <a:pt x="44838" y="47126"/>
                    </a:cubicBezTo>
                    <a:lnTo>
                      <a:pt x="44838" y="21924"/>
                    </a:lnTo>
                    <a:cubicBezTo>
                      <a:pt x="44838" y="16566"/>
                      <a:pt x="44838" y="11606"/>
                      <a:pt x="40277" y="7041"/>
                    </a:cubicBezTo>
                    <a:cubicBezTo>
                      <a:pt x="35320" y="2081"/>
                      <a:pt x="28974" y="96"/>
                      <a:pt x="22827" y="96"/>
                    </a:cubicBezTo>
                    <a:cubicBezTo>
                      <a:pt x="12516" y="96"/>
                      <a:pt x="3791" y="6049"/>
                      <a:pt x="3791" y="14384"/>
                    </a:cubicBezTo>
                    <a:cubicBezTo>
                      <a:pt x="3791" y="18154"/>
                      <a:pt x="6369" y="20337"/>
                      <a:pt x="9740" y="20337"/>
                    </a:cubicBezTo>
                    <a:cubicBezTo>
                      <a:pt x="13111" y="20337"/>
                      <a:pt x="15491" y="17757"/>
                      <a:pt x="15491" y="14384"/>
                    </a:cubicBezTo>
                    <a:cubicBezTo>
                      <a:pt x="15491" y="12995"/>
                      <a:pt x="14896" y="8827"/>
                      <a:pt x="8947" y="8629"/>
                    </a:cubicBezTo>
                    <a:cubicBezTo>
                      <a:pt x="12516" y="4263"/>
                      <a:pt x="18663" y="2874"/>
                      <a:pt x="22629" y="2874"/>
                    </a:cubicBezTo>
                    <a:cubicBezTo>
                      <a:pt x="28776" y="2874"/>
                      <a:pt x="36113" y="7637"/>
                      <a:pt x="36113" y="18948"/>
                    </a:cubicBezTo>
                    <a:lnTo>
                      <a:pt x="36113" y="23710"/>
                    </a:lnTo>
                    <a:cubicBezTo>
                      <a:pt x="29569" y="24107"/>
                      <a:pt x="20845" y="24504"/>
                      <a:pt x="12715" y="28274"/>
                    </a:cubicBezTo>
                    <a:cubicBezTo>
                      <a:pt x="3395" y="32441"/>
                      <a:pt x="222" y="38990"/>
                      <a:pt x="222" y="44546"/>
                    </a:cubicBezTo>
                    <a:cubicBezTo>
                      <a:pt x="222" y="54865"/>
                      <a:pt x="12516" y="58040"/>
                      <a:pt x="20448" y="58040"/>
                    </a:cubicBezTo>
                    <a:cubicBezTo>
                      <a:pt x="28776" y="58040"/>
                      <a:pt x="34527" y="53079"/>
                      <a:pt x="36906" y="47126"/>
                    </a:cubicBezTo>
                    <a:close/>
                    <a:moveTo>
                      <a:pt x="36113" y="26290"/>
                    </a:moveTo>
                    <a:lnTo>
                      <a:pt x="36113" y="38990"/>
                    </a:lnTo>
                    <a:cubicBezTo>
                      <a:pt x="36113" y="50896"/>
                      <a:pt x="26992" y="55262"/>
                      <a:pt x="21241" y="55262"/>
                    </a:cubicBezTo>
                    <a:cubicBezTo>
                      <a:pt x="15094" y="55262"/>
                      <a:pt x="9938" y="50896"/>
                      <a:pt x="9938" y="44546"/>
                    </a:cubicBezTo>
                    <a:cubicBezTo>
                      <a:pt x="9938" y="37601"/>
                      <a:pt x="15292" y="27084"/>
                      <a:pt x="36113" y="26290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2A95A3E-5633-F6E3-B11F-A6AF81451CA3}"/>
                  </a:ext>
                </a:extLst>
              </p:cNvPr>
              <p:cNvSpPr/>
              <p:nvPr/>
            </p:nvSpPr>
            <p:spPr>
              <a:xfrm>
                <a:off x="15217509" y="2459708"/>
                <a:ext cx="47986" cy="57943"/>
              </a:xfrm>
              <a:custGeom>
                <a:avLst/>
                <a:gdLst>
                  <a:gd name="connsiteX0" fmla="*/ 10737 w 47986"/>
                  <a:gd name="connsiteY0" fmla="*/ 29068 h 57943"/>
                  <a:gd name="connsiteX1" fmla="*/ 27790 w 47986"/>
                  <a:gd name="connsiteY1" fmla="*/ 3271 h 57943"/>
                  <a:gd name="connsiteX2" fmla="*/ 41274 w 47986"/>
                  <a:gd name="connsiteY2" fmla="*/ 7835 h 57943"/>
                  <a:gd name="connsiteX3" fmla="*/ 35325 w 47986"/>
                  <a:gd name="connsiteY3" fmla="*/ 13590 h 57943"/>
                  <a:gd name="connsiteX4" fmla="*/ 41075 w 47986"/>
                  <a:gd name="connsiteY4" fmla="*/ 19543 h 57943"/>
                  <a:gd name="connsiteX5" fmla="*/ 46826 w 47986"/>
                  <a:gd name="connsiteY5" fmla="*/ 13590 h 57943"/>
                  <a:gd name="connsiteX6" fmla="*/ 27591 w 47986"/>
                  <a:gd name="connsiteY6" fmla="*/ 96 h 57943"/>
                  <a:gd name="connsiteX7" fmla="*/ 227 w 47986"/>
                  <a:gd name="connsiteY7" fmla="*/ 29266 h 57943"/>
                  <a:gd name="connsiteX8" fmla="*/ 27393 w 47986"/>
                  <a:gd name="connsiteY8" fmla="*/ 58040 h 57943"/>
                  <a:gd name="connsiteX9" fmla="*/ 48214 w 47986"/>
                  <a:gd name="connsiteY9" fmla="*/ 41570 h 57943"/>
                  <a:gd name="connsiteX10" fmla="*/ 46627 w 47986"/>
                  <a:gd name="connsiteY10" fmla="*/ 40379 h 57943"/>
                  <a:gd name="connsiteX11" fmla="*/ 45041 w 47986"/>
                  <a:gd name="connsiteY11" fmla="*/ 41570 h 57943"/>
                  <a:gd name="connsiteX12" fmla="*/ 28385 w 47986"/>
                  <a:gd name="connsiteY12" fmla="*/ 54865 h 57943"/>
                  <a:gd name="connsiteX13" fmla="*/ 10737 w 47986"/>
                  <a:gd name="connsiteY13" fmla="*/ 29068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986" h="57943">
                    <a:moveTo>
                      <a:pt x="10737" y="29068"/>
                    </a:moveTo>
                    <a:cubicBezTo>
                      <a:pt x="10737" y="8431"/>
                      <a:pt x="21048" y="3271"/>
                      <a:pt x="27790" y="3271"/>
                    </a:cubicBezTo>
                    <a:cubicBezTo>
                      <a:pt x="28781" y="3271"/>
                      <a:pt x="36713" y="3271"/>
                      <a:pt x="41274" y="7835"/>
                    </a:cubicBezTo>
                    <a:cubicBezTo>
                      <a:pt x="36118" y="8232"/>
                      <a:pt x="35325" y="12002"/>
                      <a:pt x="35325" y="13590"/>
                    </a:cubicBezTo>
                    <a:cubicBezTo>
                      <a:pt x="35325" y="16963"/>
                      <a:pt x="37506" y="19543"/>
                      <a:pt x="41075" y="19543"/>
                    </a:cubicBezTo>
                    <a:cubicBezTo>
                      <a:pt x="44446" y="19543"/>
                      <a:pt x="46826" y="17360"/>
                      <a:pt x="46826" y="13590"/>
                    </a:cubicBezTo>
                    <a:cubicBezTo>
                      <a:pt x="46826" y="4859"/>
                      <a:pt x="37308" y="96"/>
                      <a:pt x="27591" y="96"/>
                    </a:cubicBezTo>
                    <a:cubicBezTo>
                      <a:pt x="11728" y="96"/>
                      <a:pt x="227" y="13590"/>
                      <a:pt x="227" y="29266"/>
                    </a:cubicBezTo>
                    <a:cubicBezTo>
                      <a:pt x="227" y="45538"/>
                      <a:pt x="12720" y="58040"/>
                      <a:pt x="27393" y="58040"/>
                    </a:cubicBezTo>
                    <a:cubicBezTo>
                      <a:pt x="44248" y="58040"/>
                      <a:pt x="48214" y="42959"/>
                      <a:pt x="48214" y="41570"/>
                    </a:cubicBezTo>
                    <a:cubicBezTo>
                      <a:pt x="48214" y="40379"/>
                      <a:pt x="47024" y="40379"/>
                      <a:pt x="46627" y="40379"/>
                    </a:cubicBezTo>
                    <a:cubicBezTo>
                      <a:pt x="45438" y="40379"/>
                      <a:pt x="45239" y="40776"/>
                      <a:pt x="45041" y="41570"/>
                    </a:cubicBezTo>
                    <a:cubicBezTo>
                      <a:pt x="41274" y="53277"/>
                      <a:pt x="33144" y="54865"/>
                      <a:pt x="28385" y="54865"/>
                    </a:cubicBezTo>
                    <a:cubicBezTo>
                      <a:pt x="21841" y="54865"/>
                      <a:pt x="10737" y="49507"/>
                      <a:pt x="10737" y="2906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632B775-48B5-D1C7-0DC4-6B641F55CA7C}"/>
                  </a:ext>
                </a:extLst>
              </p:cNvPr>
              <p:cNvSpPr/>
              <p:nvPr/>
            </p:nvSpPr>
            <p:spPr>
              <a:xfrm>
                <a:off x="15273478" y="2431728"/>
                <a:ext cx="26967" cy="84534"/>
              </a:xfrm>
              <a:custGeom>
                <a:avLst/>
                <a:gdLst>
                  <a:gd name="connsiteX0" fmla="*/ 18474 w 26967"/>
                  <a:gd name="connsiteY0" fmla="*/ 28671 h 84534"/>
                  <a:gd name="connsiteX1" fmla="*/ 826 w 26967"/>
                  <a:gd name="connsiteY1" fmla="*/ 30060 h 84534"/>
                  <a:gd name="connsiteX2" fmla="*/ 826 w 26967"/>
                  <a:gd name="connsiteY2" fmla="*/ 34029 h 84534"/>
                  <a:gd name="connsiteX3" fmla="*/ 10146 w 26967"/>
                  <a:gd name="connsiteY3" fmla="*/ 40974 h 84534"/>
                  <a:gd name="connsiteX4" fmla="*/ 10146 w 26967"/>
                  <a:gd name="connsiteY4" fmla="*/ 75106 h 84534"/>
                  <a:gd name="connsiteX5" fmla="*/ 232 w 26967"/>
                  <a:gd name="connsiteY5" fmla="*/ 80662 h 84534"/>
                  <a:gd name="connsiteX6" fmla="*/ 232 w 26967"/>
                  <a:gd name="connsiteY6" fmla="*/ 84631 h 84534"/>
                  <a:gd name="connsiteX7" fmla="*/ 14112 w 26967"/>
                  <a:gd name="connsiteY7" fmla="*/ 84234 h 84534"/>
                  <a:gd name="connsiteX8" fmla="*/ 27199 w 26967"/>
                  <a:gd name="connsiteY8" fmla="*/ 84631 h 84534"/>
                  <a:gd name="connsiteX9" fmla="*/ 27199 w 26967"/>
                  <a:gd name="connsiteY9" fmla="*/ 80662 h 84534"/>
                  <a:gd name="connsiteX10" fmla="*/ 18474 w 26967"/>
                  <a:gd name="connsiteY10" fmla="*/ 75106 h 84534"/>
                  <a:gd name="connsiteX11" fmla="*/ 18871 w 26967"/>
                  <a:gd name="connsiteY11" fmla="*/ 6843 h 84534"/>
                  <a:gd name="connsiteX12" fmla="*/ 12327 w 26967"/>
                  <a:gd name="connsiteY12" fmla="*/ 96 h 84534"/>
                  <a:gd name="connsiteX13" fmla="*/ 5585 w 26967"/>
                  <a:gd name="connsiteY13" fmla="*/ 6843 h 84534"/>
                  <a:gd name="connsiteX14" fmla="*/ 12327 w 26967"/>
                  <a:gd name="connsiteY14" fmla="*/ 13391 h 84534"/>
                  <a:gd name="connsiteX15" fmla="*/ 18871 w 26967"/>
                  <a:gd name="connsiteY15" fmla="*/ 6843 h 8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7" h="84534">
                    <a:moveTo>
                      <a:pt x="18474" y="28671"/>
                    </a:moveTo>
                    <a:lnTo>
                      <a:pt x="826" y="30060"/>
                    </a:lnTo>
                    <a:lnTo>
                      <a:pt x="826" y="34029"/>
                    </a:lnTo>
                    <a:cubicBezTo>
                      <a:pt x="8956" y="34029"/>
                      <a:pt x="10146" y="34823"/>
                      <a:pt x="10146" y="40974"/>
                    </a:cubicBezTo>
                    <a:lnTo>
                      <a:pt x="10146" y="75106"/>
                    </a:lnTo>
                    <a:cubicBezTo>
                      <a:pt x="10146" y="80662"/>
                      <a:pt x="8758" y="80662"/>
                      <a:pt x="232" y="80662"/>
                    </a:cubicBezTo>
                    <a:lnTo>
                      <a:pt x="232" y="84631"/>
                    </a:lnTo>
                    <a:cubicBezTo>
                      <a:pt x="4197" y="84432"/>
                      <a:pt x="11138" y="84234"/>
                      <a:pt x="14112" y="84234"/>
                    </a:cubicBezTo>
                    <a:cubicBezTo>
                      <a:pt x="18474" y="84234"/>
                      <a:pt x="23035" y="84432"/>
                      <a:pt x="27199" y="84631"/>
                    </a:cubicBezTo>
                    <a:lnTo>
                      <a:pt x="27199" y="80662"/>
                    </a:lnTo>
                    <a:cubicBezTo>
                      <a:pt x="18871" y="80662"/>
                      <a:pt x="18474" y="80066"/>
                      <a:pt x="18474" y="75106"/>
                    </a:cubicBezTo>
                    <a:close/>
                    <a:moveTo>
                      <a:pt x="18871" y="6843"/>
                    </a:moveTo>
                    <a:cubicBezTo>
                      <a:pt x="18871" y="2676"/>
                      <a:pt x="15698" y="96"/>
                      <a:pt x="12327" y="96"/>
                    </a:cubicBezTo>
                    <a:cubicBezTo>
                      <a:pt x="8362" y="96"/>
                      <a:pt x="5585" y="3470"/>
                      <a:pt x="5585" y="6843"/>
                    </a:cubicBezTo>
                    <a:cubicBezTo>
                      <a:pt x="5585" y="10216"/>
                      <a:pt x="8362" y="13391"/>
                      <a:pt x="12327" y="13391"/>
                    </a:cubicBezTo>
                    <a:cubicBezTo>
                      <a:pt x="15698" y="13391"/>
                      <a:pt x="18871" y="10812"/>
                      <a:pt x="18871" y="6843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8A32239-6B60-3CD5-0A18-B2E443D43B14}"/>
                  </a:ext>
                </a:extLst>
              </p:cNvPr>
              <p:cNvSpPr/>
              <p:nvPr/>
            </p:nvSpPr>
            <p:spPr>
              <a:xfrm>
                <a:off x="15330401" y="2427958"/>
                <a:ext cx="23596" cy="23812"/>
              </a:xfrm>
              <a:custGeom>
                <a:avLst/>
                <a:gdLst>
                  <a:gd name="connsiteX0" fmla="*/ 21650 w 23596"/>
                  <a:gd name="connsiteY0" fmla="*/ 8431 h 23812"/>
                  <a:gd name="connsiteX1" fmla="*/ 23831 w 23596"/>
                  <a:gd name="connsiteY1" fmla="*/ 4660 h 23812"/>
                  <a:gd name="connsiteX2" fmla="*/ 19270 w 23596"/>
                  <a:gd name="connsiteY2" fmla="*/ 96 h 23812"/>
                  <a:gd name="connsiteX3" fmla="*/ 15503 w 23596"/>
                  <a:gd name="connsiteY3" fmla="*/ 2279 h 23812"/>
                  <a:gd name="connsiteX4" fmla="*/ 234 w 23596"/>
                  <a:gd name="connsiteY4" fmla="*/ 21726 h 23812"/>
                  <a:gd name="connsiteX5" fmla="*/ 2416 w 23596"/>
                  <a:gd name="connsiteY5" fmla="*/ 23909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596" h="23812">
                    <a:moveTo>
                      <a:pt x="21650" y="8431"/>
                    </a:moveTo>
                    <a:cubicBezTo>
                      <a:pt x="22840" y="7637"/>
                      <a:pt x="23831" y="6248"/>
                      <a:pt x="23831" y="4660"/>
                    </a:cubicBezTo>
                    <a:cubicBezTo>
                      <a:pt x="23831" y="2477"/>
                      <a:pt x="21452" y="96"/>
                      <a:pt x="19270" y="96"/>
                    </a:cubicBezTo>
                    <a:cubicBezTo>
                      <a:pt x="17287" y="96"/>
                      <a:pt x="15899" y="1485"/>
                      <a:pt x="15503" y="2279"/>
                    </a:cubicBezTo>
                    <a:lnTo>
                      <a:pt x="234" y="21726"/>
                    </a:lnTo>
                    <a:lnTo>
                      <a:pt x="2416" y="23909"/>
                    </a:ln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26" name="Graphic 9">
              <a:extLst>
                <a:ext uri="{FF2B5EF4-FFF2-40B4-BE49-F238E27FC236}">
                  <a16:creationId xmlns:a16="http://schemas.microsoft.com/office/drawing/2014/main" id="{B584987F-52B8-7D49-1D26-1FA4C645367C}"/>
                </a:ext>
              </a:extLst>
            </p:cNvPr>
            <p:cNvGrpSpPr/>
            <p:nvPr/>
          </p:nvGrpSpPr>
          <p:grpSpPr>
            <a:xfrm>
              <a:off x="5217557" y="2489779"/>
              <a:ext cx="207583" cy="94528"/>
              <a:chOff x="15307994" y="2459708"/>
              <a:chExt cx="127242" cy="57943"/>
            </a:xfrm>
            <a:solidFill>
              <a:schemeClr val="tx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7907DE6-44EC-A9A3-7C0D-36C64411696F}"/>
                  </a:ext>
                </a:extLst>
              </p:cNvPr>
              <p:cNvSpPr/>
              <p:nvPr/>
            </p:nvSpPr>
            <p:spPr>
              <a:xfrm>
                <a:off x="15307994" y="2459708"/>
                <a:ext cx="55918" cy="57943"/>
              </a:xfrm>
              <a:custGeom>
                <a:avLst/>
                <a:gdLst>
                  <a:gd name="connsiteX0" fmla="*/ 56153 w 55918"/>
                  <a:gd name="connsiteY0" fmla="*/ 29663 h 57943"/>
                  <a:gd name="connsiteX1" fmla="*/ 28193 w 55918"/>
                  <a:gd name="connsiteY1" fmla="*/ 96 h 57943"/>
                  <a:gd name="connsiteX2" fmla="*/ 234 w 55918"/>
                  <a:gd name="connsiteY2" fmla="*/ 29663 h 57943"/>
                  <a:gd name="connsiteX3" fmla="*/ 28193 w 55918"/>
                  <a:gd name="connsiteY3" fmla="*/ 58040 h 57943"/>
                  <a:gd name="connsiteX4" fmla="*/ 56153 w 55918"/>
                  <a:gd name="connsiteY4" fmla="*/ 29663 h 57943"/>
                  <a:gd name="connsiteX5" fmla="*/ 28193 w 55918"/>
                  <a:gd name="connsiteY5" fmla="*/ 54865 h 57943"/>
                  <a:gd name="connsiteX6" fmla="*/ 13916 w 55918"/>
                  <a:gd name="connsiteY6" fmla="*/ 46332 h 57943"/>
                  <a:gd name="connsiteX7" fmla="*/ 10744 w 55918"/>
                  <a:gd name="connsiteY7" fmla="*/ 28671 h 57943"/>
                  <a:gd name="connsiteX8" fmla="*/ 13718 w 55918"/>
                  <a:gd name="connsiteY8" fmla="*/ 11209 h 57943"/>
                  <a:gd name="connsiteX9" fmla="*/ 28193 w 55918"/>
                  <a:gd name="connsiteY9" fmla="*/ 2874 h 57943"/>
                  <a:gd name="connsiteX10" fmla="*/ 42470 w 55918"/>
                  <a:gd name="connsiteY10" fmla="*/ 11010 h 57943"/>
                  <a:gd name="connsiteX11" fmla="*/ 45643 w 55918"/>
                  <a:gd name="connsiteY11" fmla="*/ 28671 h 57943"/>
                  <a:gd name="connsiteX12" fmla="*/ 42867 w 55918"/>
                  <a:gd name="connsiteY12" fmla="*/ 45538 h 57943"/>
                  <a:gd name="connsiteX13" fmla="*/ 28193 w 55918"/>
                  <a:gd name="connsiteY13" fmla="*/ 54865 h 5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5918" h="57943">
                    <a:moveTo>
                      <a:pt x="56153" y="29663"/>
                    </a:moveTo>
                    <a:cubicBezTo>
                      <a:pt x="56153" y="13391"/>
                      <a:pt x="43462" y="96"/>
                      <a:pt x="28193" y="96"/>
                    </a:cubicBezTo>
                    <a:cubicBezTo>
                      <a:pt x="12528" y="96"/>
                      <a:pt x="234" y="13788"/>
                      <a:pt x="234" y="29663"/>
                    </a:cubicBezTo>
                    <a:cubicBezTo>
                      <a:pt x="234" y="45935"/>
                      <a:pt x="13322" y="58040"/>
                      <a:pt x="28193" y="58040"/>
                    </a:cubicBezTo>
                    <a:cubicBezTo>
                      <a:pt x="43462" y="58040"/>
                      <a:pt x="56153" y="45737"/>
                      <a:pt x="56153" y="29663"/>
                    </a:cubicBezTo>
                    <a:close/>
                    <a:moveTo>
                      <a:pt x="28193" y="54865"/>
                    </a:moveTo>
                    <a:cubicBezTo>
                      <a:pt x="22840" y="54865"/>
                      <a:pt x="17287" y="52285"/>
                      <a:pt x="13916" y="46332"/>
                    </a:cubicBezTo>
                    <a:cubicBezTo>
                      <a:pt x="10744" y="40776"/>
                      <a:pt x="10744" y="33235"/>
                      <a:pt x="10744" y="28671"/>
                    </a:cubicBezTo>
                    <a:cubicBezTo>
                      <a:pt x="10744" y="23710"/>
                      <a:pt x="10744" y="16765"/>
                      <a:pt x="13718" y="11209"/>
                    </a:cubicBezTo>
                    <a:cubicBezTo>
                      <a:pt x="17089" y="5454"/>
                      <a:pt x="23038" y="2874"/>
                      <a:pt x="28193" y="2874"/>
                    </a:cubicBezTo>
                    <a:cubicBezTo>
                      <a:pt x="33746" y="2874"/>
                      <a:pt x="39100" y="5652"/>
                      <a:pt x="42470" y="11010"/>
                    </a:cubicBezTo>
                    <a:cubicBezTo>
                      <a:pt x="45643" y="16368"/>
                      <a:pt x="45643" y="23710"/>
                      <a:pt x="45643" y="28671"/>
                    </a:cubicBezTo>
                    <a:cubicBezTo>
                      <a:pt x="45643" y="33235"/>
                      <a:pt x="45643" y="39982"/>
                      <a:pt x="42867" y="45538"/>
                    </a:cubicBezTo>
                    <a:cubicBezTo>
                      <a:pt x="40091" y="51293"/>
                      <a:pt x="34539" y="54865"/>
                      <a:pt x="28193" y="54865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9C142F-9738-CA28-DA09-E99E9E80D205}"/>
                  </a:ext>
                </a:extLst>
              </p:cNvPr>
              <p:cNvSpPr/>
              <p:nvPr/>
            </p:nvSpPr>
            <p:spPr>
              <a:xfrm>
                <a:off x="15371585" y="2460303"/>
                <a:ext cx="63651" cy="55959"/>
              </a:xfrm>
              <a:custGeom>
                <a:avLst/>
                <a:gdLst>
                  <a:gd name="connsiteX0" fmla="*/ 10154 w 63651"/>
                  <a:gd name="connsiteY0" fmla="*/ 12598 h 55959"/>
                  <a:gd name="connsiteX1" fmla="*/ 10154 w 63651"/>
                  <a:gd name="connsiteY1" fmla="*/ 46531 h 55959"/>
                  <a:gd name="connsiteX2" fmla="*/ 239 w 63651"/>
                  <a:gd name="connsiteY2" fmla="*/ 52087 h 55959"/>
                  <a:gd name="connsiteX3" fmla="*/ 239 w 63651"/>
                  <a:gd name="connsiteY3" fmla="*/ 56056 h 55959"/>
                  <a:gd name="connsiteX4" fmla="*/ 14516 w 63651"/>
                  <a:gd name="connsiteY4" fmla="*/ 55659 h 55959"/>
                  <a:gd name="connsiteX5" fmla="*/ 28793 w 63651"/>
                  <a:gd name="connsiteY5" fmla="*/ 56056 h 55959"/>
                  <a:gd name="connsiteX6" fmla="*/ 28793 w 63651"/>
                  <a:gd name="connsiteY6" fmla="*/ 52087 h 55959"/>
                  <a:gd name="connsiteX7" fmla="*/ 18879 w 63651"/>
                  <a:gd name="connsiteY7" fmla="*/ 46531 h 55959"/>
                  <a:gd name="connsiteX8" fmla="*/ 18879 w 63651"/>
                  <a:gd name="connsiteY8" fmla="*/ 23115 h 55959"/>
                  <a:gd name="connsiteX9" fmla="*/ 35932 w 63651"/>
                  <a:gd name="connsiteY9" fmla="*/ 2874 h 55959"/>
                  <a:gd name="connsiteX10" fmla="*/ 45252 w 63651"/>
                  <a:gd name="connsiteY10" fmla="*/ 16963 h 55959"/>
                  <a:gd name="connsiteX11" fmla="*/ 45252 w 63651"/>
                  <a:gd name="connsiteY11" fmla="*/ 46531 h 55959"/>
                  <a:gd name="connsiteX12" fmla="*/ 35337 w 63651"/>
                  <a:gd name="connsiteY12" fmla="*/ 52087 h 55959"/>
                  <a:gd name="connsiteX13" fmla="*/ 35337 w 63651"/>
                  <a:gd name="connsiteY13" fmla="*/ 56056 h 55959"/>
                  <a:gd name="connsiteX14" fmla="*/ 49614 w 63651"/>
                  <a:gd name="connsiteY14" fmla="*/ 55659 h 55959"/>
                  <a:gd name="connsiteX15" fmla="*/ 63891 w 63651"/>
                  <a:gd name="connsiteY15" fmla="*/ 56056 h 55959"/>
                  <a:gd name="connsiteX16" fmla="*/ 63891 w 63651"/>
                  <a:gd name="connsiteY16" fmla="*/ 52087 h 55959"/>
                  <a:gd name="connsiteX17" fmla="*/ 53976 w 63651"/>
                  <a:gd name="connsiteY17" fmla="*/ 48316 h 55959"/>
                  <a:gd name="connsiteX18" fmla="*/ 53976 w 63651"/>
                  <a:gd name="connsiteY18" fmla="*/ 24107 h 55959"/>
                  <a:gd name="connsiteX19" fmla="*/ 50011 w 63651"/>
                  <a:gd name="connsiteY19" fmla="*/ 4859 h 55959"/>
                  <a:gd name="connsiteX20" fmla="*/ 36725 w 63651"/>
                  <a:gd name="connsiteY20" fmla="*/ 96 h 55959"/>
                  <a:gd name="connsiteX21" fmla="*/ 18086 w 63651"/>
                  <a:gd name="connsiteY21" fmla="*/ 13391 h 55959"/>
                  <a:gd name="connsiteX22" fmla="*/ 18086 w 63651"/>
                  <a:gd name="connsiteY22" fmla="*/ 96 h 55959"/>
                  <a:gd name="connsiteX23" fmla="*/ 239 w 63651"/>
                  <a:gd name="connsiteY23" fmla="*/ 1485 h 55959"/>
                  <a:gd name="connsiteX24" fmla="*/ 239 w 63651"/>
                  <a:gd name="connsiteY24" fmla="*/ 5454 h 55959"/>
                  <a:gd name="connsiteX25" fmla="*/ 10154 w 63651"/>
                  <a:gd name="connsiteY25" fmla="*/ 12598 h 55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651" h="55959">
                    <a:moveTo>
                      <a:pt x="10154" y="12598"/>
                    </a:moveTo>
                    <a:lnTo>
                      <a:pt x="10154" y="46531"/>
                    </a:lnTo>
                    <a:cubicBezTo>
                      <a:pt x="10154" y="52087"/>
                      <a:pt x="8766" y="52087"/>
                      <a:pt x="239" y="52087"/>
                    </a:cubicBezTo>
                    <a:lnTo>
                      <a:pt x="239" y="56056"/>
                    </a:lnTo>
                    <a:cubicBezTo>
                      <a:pt x="4800" y="55857"/>
                      <a:pt x="11145" y="55659"/>
                      <a:pt x="14516" y="55659"/>
                    </a:cubicBezTo>
                    <a:cubicBezTo>
                      <a:pt x="17887" y="55659"/>
                      <a:pt x="24431" y="55857"/>
                      <a:pt x="28793" y="56056"/>
                    </a:cubicBezTo>
                    <a:lnTo>
                      <a:pt x="28793" y="52087"/>
                    </a:lnTo>
                    <a:cubicBezTo>
                      <a:pt x="20267" y="52087"/>
                      <a:pt x="18879" y="52087"/>
                      <a:pt x="18879" y="46531"/>
                    </a:cubicBezTo>
                    <a:lnTo>
                      <a:pt x="18879" y="23115"/>
                    </a:lnTo>
                    <a:cubicBezTo>
                      <a:pt x="18879" y="10018"/>
                      <a:pt x="27802" y="2874"/>
                      <a:pt x="35932" y="2874"/>
                    </a:cubicBezTo>
                    <a:cubicBezTo>
                      <a:pt x="43864" y="2874"/>
                      <a:pt x="45252" y="9820"/>
                      <a:pt x="45252" y="16963"/>
                    </a:cubicBezTo>
                    <a:lnTo>
                      <a:pt x="45252" y="46531"/>
                    </a:lnTo>
                    <a:cubicBezTo>
                      <a:pt x="45252" y="52087"/>
                      <a:pt x="43864" y="52087"/>
                      <a:pt x="35337" y="52087"/>
                    </a:cubicBezTo>
                    <a:lnTo>
                      <a:pt x="35337" y="56056"/>
                    </a:lnTo>
                    <a:cubicBezTo>
                      <a:pt x="39898" y="55857"/>
                      <a:pt x="46243" y="55659"/>
                      <a:pt x="49614" y="55659"/>
                    </a:cubicBezTo>
                    <a:cubicBezTo>
                      <a:pt x="52985" y="55659"/>
                      <a:pt x="59529" y="55857"/>
                      <a:pt x="63891" y="56056"/>
                    </a:cubicBezTo>
                    <a:lnTo>
                      <a:pt x="63891" y="52087"/>
                    </a:lnTo>
                    <a:cubicBezTo>
                      <a:pt x="57347" y="52087"/>
                      <a:pt x="54175" y="52087"/>
                      <a:pt x="53976" y="48316"/>
                    </a:cubicBezTo>
                    <a:lnTo>
                      <a:pt x="53976" y="24107"/>
                    </a:lnTo>
                    <a:cubicBezTo>
                      <a:pt x="53976" y="13391"/>
                      <a:pt x="53976" y="9423"/>
                      <a:pt x="50011" y="4859"/>
                    </a:cubicBezTo>
                    <a:cubicBezTo>
                      <a:pt x="48226" y="2676"/>
                      <a:pt x="44062" y="96"/>
                      <a:pt x="36725" y="96"/>
                    </a:cubicBezTo>
                    <a:cubicBezTo>
                      <a:pt x="27604" y="96"/>
                      <a:pt x="21655" y="5652"/>
                      <a:pt x="18086" y="13391"/>
                    </a:cubicBezTo>
                    <a:lnTo>
                      <a:pt x="18086" y="96"/>
                    </a:lnTo>
                    <a:lnTo>
                      <a:pt x="239" y="1485"/>
                    </a:lnTo>
                    <a:lnTo>
                      <a:pt x="239" y="5454"/>
                    </a:lnTo>
                    <a:cubicBezTo>
                      <a:pt x="9162" y="5454"/>
                      <a:pt x="10154" y="6446"/>
                      <a:pt x="10154" y="12598"/>
                    </a:cubicBezTo>
                    <a:close/>
                  </a:path>
                </a:pathLst>
              </a:custGeom>
              <a:grpFill/>
              <a:ln w="126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99D8A0E1-7C29-DA47-F948-C0E17BBA946B}"/>
                </a:ext>
              </a:extLst>
            </p:cNvPr>
            <p:cNvGrpSpPr/>
            <p:nvPr/>
          </p:nvGrpSpPr>
          <p:grpSpPr>
            <a:xfrm>
              <a:off x="2534907" y="5917069"/>
              <a:ext cx="1236593" cy="297791"/>
              <a:chOff x="5546008" y="-2561779"/>
              <a:chExt cx="8971491" cy="2160475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17FA2739-4B02-3AE6-A409-93369BFFA1A7}"/>
                  </a:ext>
                </a:extLst>
              </p:cNvPr>
              <p:cNvSpPr/>
              <p:nvPr/>
            </p:nvSpPr>
            <p:spPr>
              <a:xfrm>
                <a:off x="5546008" y="-2561779"/>
                <a:ext cx="2152308" cy="2160475"/>
              </a:xfrm>
              <a:custGeom>
                <a:avLst/>
                <a:gdLst>
                  <a:gd name="connsiteX0" fmla="*/ 1871153 w 2152308"/>
                  <a:gd name="connsiteY0" fmla="*/ 1490561 h 2160475"/>
                  <a:gd name="connsiteX1" fmla="*/ 1931421 w 2152308"/>
                  <a:gd name="connsiteY1" fmla="*/ 1307628 h 2160475"/>
                  <a:gd name="connsiteX2" fmla="*/ 1684449 w 2152308"/>
                  <a:gd name="connsiteY2" fmla="*/ 437872 h 2160475"/>
                  <a:gd name="connsiteX3" fmla="*/ 894177 w 2152308"/>
                  <a:gd name="connsiteY3" fmla="*/ 213820 h 2160475"/>
                  <a:gd name="connsiteX4" fmla="*/ 243982 w 2152308"/>
                  <a:gd name="connsiteY4" fmla="*/ 780954 h 2160475"/>
                  <a:gd name="connsiteX5" fmla="*/ 520428 w 2152308"/>
                  <a:gd name="connsiteY5" fmla="*/ 1771321 h 2160475"/>
                  <a:gd name="connsiteX6" fmla="*/ 1665288 w 2152308"/>
                  <a:gd name="connsiteY6" fmla="*/ 1743365 h 2160475"/>
                  <a:gd name="connsiteX7" fmla="*/ 1693652 w 2152308"/>
                  <a:gd name="connsiteY7" fmla="*/ 1702545 h 2160475"/>
                  <a:gd name="connsiteX8" fmla="*/ 1643424 w 2152308"/>
                  <a:gd name="connsiteY8" fmla="*/ 1687246 h 2160475"/>
                  <a:gd name="connsiteX9" fmla="*/ 781531 w 2152308"/>
                  <a:gd name="connsiteY9" fmla="*/ 1685091 h 2160475"/>
                  <a:gd name="connsiteX10" fmla="*/ 522444 w 2152308"/>
                  <a:gd name="connsiteY10" fmla="*/ 1636258 h 2160475"/>
                  <a:gd name="connsiteX11" fmla="*/ 353670 w 2152308"/>
                  <a:gd name="connsiteY11" fmla="*/ 1233569 h 2160475"/>
                  <a:gd name="connsiteX12" fmla="*/ 436792 w 2152308"/>
                  <a:gd name="connsiteY12" fmla="*/ 892212 h 2160475"/>
                  <a:gd name="connsiteX13" fmla="*/ 509870 w 2152308"/>
                  <a:gd name="connsiteY13" fmla="*/ 592427 h 2160475"/>
                  <a:gd name="connsiteX14" fmla="*/ 567636 w 2152308"/>
                  <a:gd name="connsiteY14" fmla="*/ 548108 h 2160475"/>
                  <a:gd name="connsiteX15" fmla="*/ 753330 w 2152308"/>
                  <a:gd name="connsiteY15" fmla="*/ 548902 h 2160475"/>
                  <a:gd name="connsiteX16" fmla="*/ 785472 w 2152308"/>
                  <a:gd name="connsiteY16" fmla="*/ 592862 h 2160475"/>
                  <a:gd name="connsiteX17" fmla="*/ 620635 w 2152308"/>
                  <a:gd name="connsiteY17" fmla="*/ 1261055 h 2160475"/>
                  <a:gd name="connsiteX18" fmla="*/ 743372 w 2152308"/>
                  <a:gd name="connsiteY18" fmla="*/ 1528679 h 2160475"/>
                  <a:gd name="connsiteX19" fmla="*/ 860256 w 2152308"/>
                  <a:gd name="connsiteY19" fmla="*/ 1542453 h 2160475"/>
                  <a:gd name="connsiteX20" fmla="*/ 1945964 w 2152308"/>
                  <a:gd name="connsiteY20" fmla="*/ 1543091 h 2160475"/>
                  <a:gd name="connsiteX21" fmla="*/ 2045336 w 2152308"/>
                  <a:gd name="connsiteY21" fmla="*/ 1543091 h 2160475"/>
                  <a:gd name="connsiteX22" fmla="*/ 1983781 w 2152308"/>
                  <a:gd name="connsiteY22" fmla="*/ 1656673 h 2160475"/>
                  <a:gd name="connsiteX23" fmla="*/ 1360857 w 2152308"/>
                  <a:gd name="connsiteY23" fmla="*/ 2117391 h 2160475"/>
                  <a:gd name="connsiteX24" fmla="*/ 965676 w 2152308"/>
                  <a:gd name="connsiteY24" fmla="*/ 2152817 h 2160475"/>
                  <a:gd name="connsiteX25" fmla="*/ 116086 w 2152308"/>
                  <a:gd name="connsiteY25" fmla="*/ 1563679 h 2160475"/>
                  <a:gd name="connsiteX26" fmla="*/ 1135 w 2152308"/>
                  <a:gd name="connsiteY26" fmla="*/ 1045412 h 2160475"/>
                  <a:gd name="connsiteX27" fmla="*/ 548587 w 2152308"/>
                  <a:gd name="connsiteY27" fmla="*/ 144458 h 2160475"/>
                  <a:gd name="connsiteX28" fmla="*/ 1188289 w 2152308"/>
                  <a:gd name="connsiteY28" fmla="*/ 8084 h 2160475"/>
                  <a:gd name="connsiteX29" fmla="*/ 2014635 w 2152308"/>
                  <a:gd name="connsiteY29" fmla="*/ 556183 h 2160475"/>
                  <a:gd name="connsiteX30" fmla="*/ 2133622 w 2152308"/>
                  <a:gd name="connsiteY30" fmla="*/ 899223 h 2160475"/>
                  <a:gd name="connsiteX31" fmla="*/ 2148977 w 2152308"/>
                  <a:gd name="connsiteY31" fmla="*/ 1181834 h 2160475"/>
                  <a:gd name="connsiteX32" fmla="*/ 2080127 w 2152308"/>
                  <a:gd name="connsiteY32" fmla="*/ 1466395 h 2160475"/>
                  <a:gd name="connsiteX33" fmla="*/ 2049117 w 2152308"/>
                  <a:gd name="connsiteY33" fmla="*/ 1489483 h 2160475"/>
                  <a:gd name="connsiteX34" fmla="*/ 1871153 w 2152308"/>
                  <a:gd name="connsiteY34" fmla="*/ 1490561 h 216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152308" h="2160475">
                    <a:moveTo>
                      <a:pt x="1871153" y="1490561"/>
                    </a:moveTo>
                    <a:cubicBezTo>
                      <a:pt x="1893365" y="1423990"/>
                      <a:pt x="1917041" y="1366936"/>
                      <a:pt x="1931421" y="1307628"/>
                    </a:cubicBezTo>
                    <a:cubicBezTo>
                      <a:pt x="2012861" y="971722"/>
                      <a:pt x="1932446" y="677503"/>
                      <a:pt x="1684449" y="437872"/>
                    </a:cubicBezTo>
                    <a:cubicBezTo>
                      <a:pt x="1463703" y="224574"/>
                      <a:pt x="1191520" y="150385"/>
                      <a:pt x="894177" y="213820"/>
                    </a:cubicBezTo>
                    <a:cubicBezTo>
                      <a:pt x="577985" y="281275"/>
                      <a:pt x="357633" y="474479"/>
                      <a:pt x="243982" y="780954"/>
                    </a:cubicBezTo>
                    <a:cubicBezTo>
                      <a:pt x="111426" y="1138405"/>
                      <a:pt x="230148" y="1537616"/>
                      <a:pt x="520428" y="1771321"/>
                    </a:cubicBezTo>
                    <a:cubicBezTo>
                      <a:pt x="857813" y="2042408"/>
                      <a:pt x="1341537" y="2030596"/>
                      <a:pt x="1665288" y="1743365"/>
                    </a:cubicBezTo>
                    <a:cubicBezTo>
                      <a:pt x="1677317" y="1732648"/>
                      <a:pt x="1684312" y="1716280"/>
                      <a:pt x="1693652" y="1702545"/>
                    </a:cubicBezTo>
                    <a:cubicBezTo>
                      <a:pt x="1676910" y="1697219"/>
                      <a:pt x="1660189" y="1687324"/>
                      <a:pt x="1643424" y="1687246"/>
                    </a:cubicBezTo>
                    <a:cubicBezTo>
                      <a:pt x="1356129" y="1685929"/>
                      <a:pt x="1068826" y="1686437"/>
                      <a:pt x="781531" y="1685091"/>
                    </a:cubicBezTo>
                    <a:cubicBezTo>
                      <a:pt x="692589" y="1684675"/>
                      <a:pt x="604901" y="1677268"/>
                      <a:pt x="522444" y="1636258"/>
                    </a:cubicBezTo>
                    <a:cubicBezTo>
                      <a:pt x="346412" y="1548710"/>
                      <a:pt x="313045" y="1410004"/>
                      <a:pt x="353670" y="1233569"/>
                    </a:cubicBezTo>
                    <a:cubicBezTo>
                      <a:pt x="379947" y="1119454"/>
                      <a:pt x="409048" y="1005989"/>
                      <a:pt x="436792" y="892212"/>
                    </a:cubicBezTo>
                    <a:cubicBezTo>
                      <a:pt x="461159" y="792285"/>
                      <a:pt x="485120" y="692259"/>
                      <a:pt x="509870" y="592427"/>
                    </a:cubicBezTo>
                    <a:cubicBezTo>
                      <a:pt x="517137" y="563115"/>
                      <a:pt x="534100" y="547022"/>
                      <a:pt x="567636" y="548108"/>
                    </a:cubicBezTo>
                    <a:cubicBezTo>
                      <a:pt x="629478" y="550108"/>
                      <a:pt x="691426" y="548938"/>
                      <a:pt x="753330" y="548902"/>
                    </a:cubicBezTo>
                    <a:cubicBezTo>
                      <a:pt x="784445" y="548884"/>
                      <a:pt x="794041" y="559034"/>
                      <a:pt x="785472" y="592862"/>
                    </a:cubicBezTo>
                    <a:cubicBezTo>
                      <a:pt x="729139" y="815242"/>
                      <a:pt x="674194" y="1037974"/>
                      <a:pt x="620635" y="1261055"/>
                    </a:cubicBezTo>
                    <a:cubicBezTo>
                      <a:pt x="591105" y="1383370"/>
                      <a:pt x="638041" y="1488947"/>
                      <a:pt x="743372" y="1528679"/>
                    </a:cubicBezTo>
                    <a:cubicBezTo>
                      <a:pt x="779058" y="1542140"/>
                      <a:pt x="821101" y="1542347"/>
                      <a:pt x="860256" y="1542453"/>
                    </a:cubicBezTo>
                    <a:cubicBezTo>
                      <a:pt x="1222157" y="1543435"/>
                      <a:pt x="1584060" y="1543647"/>
                      <a:pt x="1945964" y="1543091"/>
                    </a:cubicBezTo>
                    <a:cubicBezTo>
                      <a:pt x="1974230" y="1543092"/>
                      <a:pt x="2002495" y="1543091"/>
                      <a:pt x="2045336" y="1543091"/>
                    </a:cubicBezTo>
                    <a:cubicBezTo>
                      <a:pt x="2021458" y="1587507"/>
                      <a:pt x="2005079" y="1623677"/>
                      <a:pt x="1983781" y="1656673"/>
                    </a:cubicBezTo>
                    <a:cubicBezTo>
                      <a:pt x="1834192" y="1888420"/>
                      <a:pt x="1627429" y="2042178"/>
                      <a:pt x="1360857" y="2117391"/>
                    </a:cubicBezTo>
                    <a:cubicBezTo>
                      <a:pt x="1230581" y="2154148"/>
                      <a:pt x="1098195" y="2170935"/>
                      <a:pt x="965676" y="2152817"/>
                    </a:cubicBezTo>
                    <a:cubicBezTo>
                      <a:pt x="584223" y="2100666"/>
                      <a:pt x="294759" y="1909004"/>
                      <a:pt x="116086" y="1563679"/>
                    </a:cubicBezTo>
                    <a:cubicBezTo>
                      <a:pt x="32482" y="1402096"/>
                      <a:pt x="-9647" y="1228202"/>
                      <a:pt x="1135" y="1045412"/>
                    </a:cubicBezTo>
                    <a:cubicBezTo>
                      <a:pt x="24501" y="649230"/>
                      <a:pt x="205315" y="345461"/>
                      <a:pt x="548587" y="144458"/>
                    </a:cubicBezTo>
                    <a:cubicBezTo>
                      <a:pt x="745425" y="29199"/>
                      <a:pt x="962693" y="-21840"/>
                      <a:pt x="1188289" y="8084"/>
                    </a:cubicBezTo>
                    <a:cubicBezTo>
                      <a:pt x="1549453" y="55989"/>
                      <a:pt x="1831706" y="234599"/>
                      <a:pt x="2014635" y="556183"/>
                    </a:cubicBezTo>
                    <a:cubicBezTo>
                      <a:pt x="2075326" y="662877"/>
                      <a:pt x="2120565" y="776320"/>
                      <a:pt x="2133622" y="899223"/>
                    </a:cubicBezTo>
                    <a:cubicBezTo>
                      <a:pt x="2143599" y="993127"/>
                      <a:pt x="2157890" y="1088922"/>
                      <a:pt x="2148977" y="1181834"/>
                    </a:cubicBezTo>
                    <a:cubicBezTo>
                      <a:pt x="2139745" y="1278066"/>
                      <a:pt x="2105598" y="1372035"/>
                      <a:pt x="2080127" y="1466395"/>
                    </a:cubicBezTo>
                    <a:cubicBezTo>
                      <a:pt x="2074203" y="1478711"/>
                      <a:pt x="2062615" y="1487338"/>
                      <a:pt x="2049117" y="1489483"/>
                    </a:cubicBezTo>
                    <a:cubicBezTo>
                      <a:pt x="1992339" y="1491806"/>
                      <a:pt x="1935415" y="1490561"/>
                      <a:pt x="1871153" y="149056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A5C05E6-CB76-0F98-3015-405CE8D3C675}"/>
                  </a:ext>
                </a:extLst>
              </p:cNvPr>
              <p:cNvSpPr/>
              <p:nvPr/>
            </p:nvSpPr>
            <p:spPr>
              <a:xfrm>
                <a:off x="6310511" y="-2012821"/>
                <a:ext cx="1077299" cy="942991"/>
              </a:xfrm>
              <a:custGeom>
                <a:avLst/>
                <a:gdLst>
                  <a:gd name="connsiteX0" fmla="*/ 909113 w 1077299"/>
                  <a:gd name="connsiteY0" fmla="*/ 596798 h 942991"/>
                  <a:gd name="connsiteX1" fmla="*/ 871516 w 1077299"/>
                  <a:gd name="connsiteY1" fmla="*/ 533603 h 942991"/>
                  <a:gd name="connsiteX2" fmla="*/ 701060 w 1077299"/>
                  <a:gd name="connsiteY2" fmla="*/ 462416 h 942991"/>
                  <a:gd name="connsiteX3" fmla="*/ 577402 w 1077299"/>
                  <a:gd name="connsiteY3" fmla="*/ 460402 h 942991"/>
                  <a:gd name="connsiteX4" fmla="*/ 498666 w 1077299"/>
                  <a:gd name="connsiteY4" fmla="*/ 405249 h 942991"/>
                  <a:gd name="connsiteX5" fmla="*/ 553704 w 1077299"/>
                  <a:gd name="connsiteY5" fmla="*/ 321848 h 942991"/>
                  <a:gd name="connsiteX6" fmla="*/ 631163 w 1077299"/>
                  <a:gd name="connsiteY6" fmla="*/ 304300 h 942991"/>
                  <a:gd name="connsiteX7" fmla="*/ 911972 w 1077299"/>
                  <a:gd name="connsiteY7" fmla="*/ 302566 h 942991"/>
                  <a:gd name="connsiteX8" fmla="*/ 975970 w 1077299"/>
                  <a:gd name="connsiteY8" fmla="*/ 195614 h 942991"/>
                  <a:gd name="connsiteX9" fmla="*/ 940014 w 1077299"/>
                  <a:gd name="connsiteY9" fmla="*/ 179693 h 942991"/>
                  <a:gd name="connsiteX10" fmla="*/ 540801 w 1077299"/>
                  <a:gd name="connsiteY10" fmla="*/ 188426 h 942991"/>
                  <a:gd name="connsiteX11" fmla="*/ 305780 w 1077299"/>
                  <a:gd name="connsiteY11" fmla="*/ 344182 h 942991"/>
                  <a:gd name="connsiteX12" fmla="*/ 431042 w 1077299"/>
                  <a:gd name="connsiteY12" fmla="*/ 578632 h 942991"/>
                  <a:gd name="connsiteX13" fmla="*/ 563903 w 1077299"/>
                  <a:gd name="connsiteY13" fmla="*/ 585770 h 942991"/>
                  <a:gd name="connsiteX14" fmla="*/ 620337 w 1077299"/>
                  <a:gd name="connsiteY14" fmla="*/ 591850 h 942991"/>
                  <a:gd name="connsiteX15" fmla="*/ 685990 w 1077299"/>
                  <a:gd name="connsiteY15" fmla="*/ 658232 h 942991"/>
                  <a:gd name="connsiteX16" fmla="*/ 608959 w 1077299"/>
                  <a:gd name="connsiteY16" fmla="*/ 736305 h 942991"/>
                  <a:gd name="connsiteX17" fmla="*/ 399858 w 1077299"/>
                  <a:gd name="connsiteY17" fmla="*/ 743155 h 942991"/>
                  <a:gd name="connsiteX18" fmla="*/ 245802 w 1077299"/>
                  <a:gd name="connsiteY18" fmla="*/ 866316 h 942991"/>
                  <a:gd name="connsiteX19" fmla="*/ 134286 w 1077299"/>
                  <a:gd name="connsiteY19" fmla="*/ 930079 h 942991"/>
                  <a:gd name="connsiteX20" fmla="*/ 8356 w 1077299"/>
                  <a:gd name="connsiteY20" fmla="*/ 717691 h 942991"/>
                  <a:gd name="connsiteX21" fmla="*/ 156369 w 1077299"/>
                  <a:gd name="connsiteY21" fmla="*/ 75233 h 942991"/>
                  <a:gd name="connsiteX22" fmla="*/ 254353 w 1077299"/>
                  <a:gd name="connsiteY22" fmla="*/ -212 h 942991"/>
                  <a:gd name="connsiteX23" fmla="*/ 801384 w 1077299"/>
                  <a:gd name="connsiteY23" fmla="*/ 7702 h 942991"/>
                  <a:gd name="connsiteX24" fmla="*/ 1053932 w 1077299"/>
                  <a:gd name="connsiteY24" fmla="*/ 167366 h 942991"/>
                  <a:gd name="connsiteX25" fmla="*/ 1034819 w 1077299"/>
                  <a:gd name="connsiteY25" fmla="*/ 443432 h 942991"/>
                  <a:gd name="connsiteX26" fmla="*/ 928619 w 1077299"/>
                  <a:gd name="connsiteY26" fmla="*/ 602700 h 94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7299" h="942991">
                    <a:moveTo>
                      <a:pt x="909113" y="596798"/>
                    </a:moveTo>
                    <a:cubicBezTo>
                      <a:pt x="896768" y="575570"/>
                      <a:pt x="887365" y="551775"/>
                      <a:pt x="871516" y="533603"/>
                    </a:cubicBezTo>
                    <a:cubicBezTo>
                      <a:pt x="826940" y="482496"/>
                      <a:pt x="765691" y="466418"/>
                      <a:pt x="701060" y="462416"/>
                    </a:cubicBezTo>
                    <a:cubicBezTo>
                      <a:pt x="659952" y="459871"/>
                      <a:pt x="618398" y="463760"/>
                      <a:pt x="577402" y="460402"/>
                    </a:cubicBezTo>
                    <a:cubicBezTo>
                      <a:pt x="542050" y="457506"/>
                      <a:pt x="505332" y="447810"/>
                      <a:pt x="498666" y="405249"/>
                    </a:cubicBezTo>
                    <a:cubicBezTo>
                      <a:pt x="492113" y="363413"/>
                      <a:pt x="515530" y="335314"/>
                      <a:pt x="553704" y="321848"/>
                    </a:cubicBezTo>
                    <a:cubicBezTo>
                      <a:pt x="578464" y="312039"/>
                      <a:pt x="604593" y="306120"/>
                      <a:pt x="631163" y="304300"/>
                    </a:cubicBezTo>
                    <a:cubicBezTo>
                      <a:pt x="724724" y="302026"/>
                      <a:pt x="818373" y="303714"/>
                      <a:pt x="911972" y="302566"/>
                    </a:cubicBezTo>
                    <a:cubicBezTo>
                      <a:pt x="956976" y="302014"/>
                      <a:pt x="998447" y="233347"/>
                      <a:pt x="975970" y="195614"/>
                    </a:cubicBezTo>
                    <a:cubicBezTo>
                      <a:pt x="970390" y="186248"/>
                      <a:pt x="952292" y="179593"/>
                      <a:pt x="940014" y="179693"/>
                    </a:cubicBezTo>
                    <a:cubicBezTo>
                      <a:pt x="806845" y="180783"/>
                      <a:pt x="672863" y="175213"/>
                      <a:pt x="540801" y="188426"/>
                    </a:cubicBezTo>
                    <a:cubicBezTo>
                      <a:pt x="441480" y="198364"/>
                      <a:pt x="352977" y="244930"/>
                      <a:pt x="305780" y="344182"/>
                    </a:cubicBezTo>
                    <a:cubicBezTo>
                      <a:pt x="251625" y="458063"/>
                      <a:pt x="305729" y="561609"/>
                      <a:pt x="431042" y="578632"/>
                    </a:cubicBezTo>
                    <a:cubicBezTo>
                      <a:pt x="474841" y="584582"/>
                      <a:pt x="519613" y="583186"/>
                      <a:pt x="563903" y="585770"/>
                    </a:cubicBezTo>
                    <a:cubicBezTo>
                      <a:pt x="582832" y="586493"/>
                      <a:pt x="601688" y="588525"/>
                      <a:pt x="620337" y="591850"/>
                    </a:cubicBezTo>
                    <a:cubicBezTo>
                      <a:pt x="656610" y="599095"/>
                      <a:pt x="688271" y="612553"/>
                      <a:pt x="685990" y="658232"/>
                    </a:cubicBezTo>
                    <a:cubicBezTo>
                      <a:pt x="682669" y="699504"/>
                      <a:pt x="650183" y="732429"/>
                      <a:pt x="608959" y="736305"/>
                    </a:cubicBezTo>
                    <a:cubicBezTo>
                      <a:pt x="539456" y="741373"/>
                      <a:pt x="469590" y="742553"/>
                      <a:pt x="399858" y="743155"/>
                    </a:cubicBezTo>
                    <a:cubicBezTo>
                      <a:pt x="273949" y="744242"/>
                      <a:pt x="273943" y="743558"/>
                      <a:pt x="245802" y="866316"/>
                    </a:cubicBezTo>
                    <a:cubicBezTo>
                      <a:pt x="226869" y="948904"/>
                      <a:pt x="217449" y="954290"/>
                      <a:pt x="134286" y="930079"/>
                    </a:cubicBezTo>
                    <a:cubicBezTo>
                      <a:pt x="15580" y="895520"/>
                      <a:pt x="-19114" y="837218"/>
                      <a:pt x="8356" y="717691"/>
                    </a:cubicBezTo>
                    <a:cubicBezTo>
                      <a:pt x="57579" y="503512"/>
                      <a:pt x="106917" y="289359"/>
                      <a:pt x="156369" y="75233"/>
                    </a:cubicBezTo>
                    <a:cubicBezTo>
                      <a:pt x="173900" y="-618"/>
                      <a:pt x="174193" y="-898"/>
                      <a:pt x="254353" y="-212"/>
                    </a:cubicBezTo>
                    <a:cubicBezTo>
                      <a:pt x="436753" y="1350"/>
                      <a:pt x="619580" y="-3624"/>
                      <a:pt x="801384" y="7702"/>
                    </a:cubicBezTo>
                    <a:cubicBezTo>
                      <a:pt x="907757" y="14329"/>
                      <a:pt x="1007066" y="59608"/>
                      <a:pt x="1053932" y="167366"/>
                    </a:cubicBezTo>
                    <a:cubicBezTo>
                      <a:pt x="1094390" y="260387"/>
                      <a:pt x="1076786" y="355941"/>
                      <a:pt x="1034819" y="443432"/>
                    </a:cubicBezTo>
                    <a:cubicBezTo>
                      <a:pt x="1007496" y="500396"/>
                      <a:pt x="964560" y="549871"/>
                      <a:pt x="928619" y="602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D1FD192-2853-3D84-05A4-9A61172E7375}"/>
                  </a:ext>
                </a:extLst>
              </p:cNvPr>
              <p:cNvSpPr/>
              <p:nvPr/>
            </p:nvSpPr>
            <p:spPr>
              <a:xfrm>
                <a:off x="12973762" y="-2195755"/>
                <a:ext cx="1514228" cy="893459"/>
              </a:xfrm>
              <a:custGeom>
                <a:avLst/>
                <a:gdLst>
                  <a:gd name="connsiteX0" fmla="*/ 579886 w 1514228"/>
                  <a:gd name="connsiteY0" fmla="*/ 891722 h 893459"/>
                  <a:gd name="connsiteX1" fmla="*/ 56016 w 1514228"/>
                  <a:gd name="connsiteY1" fmla="*/ 891620 h 893459"/>
                  <a:gd name="connsiteX2" fmla="*/ 9025 w 1514228"/>
                  <a:gd name="connsiteY2" fmla="*/ 827908 h 893459"/>
                  <a:gd name="connsiteX3" fmla="*/ 103718 w 1514228"/>
                  <a:gd name="connsiteY3" fmla="*/ 759098 h 893459"/>
                  <a:gd name="connsiteX4" fmla="*/ 1094306 w 1514228"/>
                  <a:gd name="connsiteY4" fmla="*/ 760140 h 893459"/>
                  <a:gd name="connsiteX5" fmla="*/ 1277195 w 1514228"/>
                  <a:gd name="connsiteY5" fmla="*/ 668849 h 893459"/>
                  <a:gd name="connsiteX6" fmla="*/ 1292929 w 1514228"/>
                  <a:gd name="connsiteY6" fmla="*/ 561129 h 893459"/>
                  <a:gd name="connsiteX7" fmla="*/ 1196528 w 1514228"/>
                  <a:gd name="connsiteY7" fmla="*/ 513415 h 893459"/>
                  <a:gd name="connsiteX8" fmla="*/ 667896 w 1514228"/>
                  <a:gd name="connsiteY8" fmla="*/ 513124 h 893459"/>
                  <a:gd name="connsiteX9" fmla="*/ 482284 w 1514228"/>
                  <a:gd name="connsiteY9" fmla="*/ 254534 h 893459"/>
                  <a:gd name="connsiteX10" fmla="*/ 819088 w 1514228"/>
                  <a:gd name="connsiteY10" fmla="*/ 1462 h 893459"/>
                  <a:gd name="connsiteX11" fmla="*/ 1466772 w 1514228"/>
                  <a:gd name="connsiteY11" fmla="*/ 297 h 893459"/>
                  <a:gd name="connsiteX12" fmla="*/ 1506004 w 1514228"/>
                  <a:gd name="connsiteY12" fmla="*/ 58868 h 893459"/>
                  <a:gd name="connsiteX13" fmla="*/ 1404555 w 1514228"/>
                  <a:gd name="connsiteY13" fmla="*/ 132163 h 893459"/>
                  <a:gd name="connsiteX14" fmla="*/ 818772 w 1514228"/>
                  <a:gd name="connsiteY14" fmla="*/ 132159 h 893459"/>
                  <a:gd name="connsiteX15" fmla="*/ 632225 w 1514228"/>
                  <a:gd name="connsiteY15" fmla="*/ 226111 h 893459"/>
                  <a:gd name="connsiteX16" fmla="*/ 617256 w 1514228"/>
                  <a:gd name="connsiteY16" fmla="*/ 334054 h 893459"/>
                  <a:gd name="connsiteX17" fmla="*/ 713849 w 1514228"/>
                  <a:gd name="connsiteY17" fmla="*/ 381320 h 893459"/>
                  <a:gd name="connsiteX18" fmla="*/ 1266286 w 1514228"/>
                  <a:gd name="connsiteY18" fmla="*/ 382449 h 893459"/>
                  <a:gd name="connsiteX19" fmla="*/ 1449248 w 1514228"/>
                  <a:gd name="connsiteY19" fmla="*/ 527765 h 893459"/>
                  <a:gd name="connsiteX20" fmla="*/ 1273102 w 1514228"/>
                  <a:gd name="connsiteY20" fmla="*/ 849810 h 893459"/>
                  <a:gd name="connsiteX21" fmla="*/ 1079885 w 1514228"/>
                  <a:gd name="connsiteY21" fmla="*/ 890104 h 893459"/>
                  <a:gd name="connsiteX22" fmla="*/ 579886 w 1514228"/>
                  <a:gd name="connsiteY22" fmla="*/ 891942 h 89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514228" h="893459">
                    <a:moveTo>
                      <a:pt x="579886" y="891722"/>
                    </a:moveTo>
                    <a:cubicBezTo>
                      <a:pt x="405263" y="891722"/>
                      <a:pt x="230640" y="891688"/>
                      <a:pt x="56016" y="891620"/>
                    </a:cubicBezTo>
                    <a:cubicBezTo>
                      <a:pt x="-9525" y="891507"/>
                      <a:pt x="-7055" y="890119"/>
                      <a:pt x="9025" y="827908"/>
                    </a:cubicBezTo>
                    <a:cubicBezTo>
                      <a:pt x="22719" y="774925"/>
                      <a:pt x="50214" y="758764"/>
                      <a:pt x="103718" y="759098"/>
                    </a:cubicBezTo>
                    <a:cubicBezTo>
                      <a:pt x="433902" y="761163"/>
                      <a:pt x="764108" y="759818"/>
                      <a:pt x="1094306" y="760140"/>
                    </a:cubicBezTo>
                    <a:cubicBezTo>
                      <a:pt x="1170999" y="760215"/>
                      <a:pt x="1233920" y="734632"/>
                      <a:pt x="1277195" y="668849"/>
                    </a:cubicBezTo>
                    <a:cubicBezTo>
                      <a:pt x="1299179" y="635432"/>
                      <a:pt x="1311338" y="599755"/>
                      <a:pt x="1292929" y="561129"/>
                    </a:cubicBezTo>
                    <a:cubicBezTo>
                      <a:pt x="1273731" y="520850"/>
                      <a:pt x="1236334" y="513467"/>
                      <a:pt x="1196528" y="513415"/>
                    </a:cubicBezTo>
                    <a:cubicBezTo>
                      <a:pt x="1020316" y="513180"/>
                      <a:pt x="844106" y="513083"/>
                      <a:pt x="667896" y="513124"/>
                    </a:cubicBezTo>
                    <a:cubicBezTo>
                      <a:pt x="504011" y="513107"/>
                      <a:pt x="430239" y="410386"/>
                      <a:pt x="482284" y="254534"/>
                    </a:cubicBezTo>
                    <a:cubicBezTo>
                      <a:pt x="529944" y="111812"/>
                      <a:pt x="669904" y="3466"/>
                      <a:pt x="819088" y="1462"/>
                    </a:cubicBezTo>
                    <a:cubicBezTo>
                      <a:pt x="1034950" y="-1438"/>
                      <a:pt x="1250875" y="5"/>
                      <a:pt x="1466772" y="297"/>
                    </a:cubicBezTo>
                    <a:cubicBezTo>
                      <a:pt x="1515520" y="363"/>
                      <a:pt x="1521756" y="11040"/>
                      <a:pt x="1506004" y="58868"/>
                    </a:cubicBezTo>
                    <a:cubicBezTo>
                      <a:pt x="1483429" y="127414"/>
                      <a:pt x="1476846" y="132157"/>
                      <a:pt x="1404555" y="132163"/>
                    </a:cubicBezTo>
                    <a:cubicBezTo>
                      <a:pt x="1209293" y="132181"/>
                      <a:pt x="1014032" y="132179"/>
                      <a:pt x="818772" y="132159"/>
                    </a:cubicBezTo>
                    <a:cubicBezTo>
                      <a:pt x="740552" y="132074"/>
                      <a:pt x="675338" y="157888"/>
                      <a:pt x="632225" y="226111"/>
                    </a:cubicBezTo>
                    <a:cubicBezTo>
                      <a:pt x="611302" y="259222"/>
                      <a:pt x="597788" y="295224"/>
                      <a:pt x="617256" y="334054"/>
                    </a:cubicBezTo>
                    <a:cubicBezTo>
                      <a:pt x="637150" y="373732"/>
                      <a:pt x="673605" y="381316"/>
                      <a:pt x="713849" y="381320"/>
                    </a:cubicBezTo>
                    <a:cubicBezTo>
                      <a:pt x="897996" y="381339"/>
                      <a:pt x="1082155" y="380579"/>
                      <a:pt x="1266286" y="382449"/>
                    </a:cubicBezTo>
                    <a:cubicBezTo>
                      <a:pt x="1369711" y="383500"/>
                      <a:pt x="1437403" y="439508"/>
                      <a:pt x="1449248" y="527765"/>
                    </a:cubicBezTo>
                    <a:cubicBezTo>
                      <a:pt x="1465718" y="650483"/>
                      <a:pt x="1387772" y="802973"/>
                      <a:pt x="1273102" y="849810"/>
                    </a:cubicBezTo>
                    <a:cubicBezTo>
                      <a:pt x="1211526" y="874363"/>
                      <a:pt x="1146143" y="887998"/>
                      <a:pt x="1079885" y="890104"/>
                    </a:cubicBezTo>
                    <a:cubicBezTo>
                      <a:pt x="913381" y="895612"/>
                      <a:pt x="746573" y="891942"/>
                      <a:pt x="579886" y="89194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84B733C-C08F-95E3-D9FC-B55E02596054}"/>
                  </a:ext>
                </a:extLst>
              </p:cNvPr>
              <p:cNvSpPr/>
              <p:nvPr/>
            </p:nvSpPr>
            <p:spPr>
              <a:xfrm>
                <a:off x="10561601" y="-2200224"/>
                <a:ext cx="1203933" cy="1087706"/>
              </a:xfrm>
              <a:custGeom>
                <a:avLst/>
                <a:gdLst>
                  <a:gd name="connsiteX0" fmla="*/ 749421 w 1203933"/>
                  <a:gd name="connsiteY0" fmla="*/ 826 h 1087706"/>
                  <a:gd name="connsiteX1" fmla="*/ 1058665 w 1203933"/>
                  <a:gd name="connsiteY1" fmla="*/ 1168 h 1087706"/>
                  <a:gd name="connsiteX2" fmla="*/ 1192698 w 1203933"/>
                  <a:gd name="connsiteY2" fmla="*/ 177126 h 1087706"/>
                  <a:gd name="connsiteX3" fmla="*/ 1063865 w 1203933"/>
                  <a:gd name="connsiteY3" fmla="*/ 529783 h 1087706"/>
                  <a:gd name="connsiteX4" fmla="*/ 798716 w 1203933"/>
                  <a:gd name="connsiteY4" fmla="*/ 696157 h 1087706"/>
                  <a:gd name="connsiteX5" fmla="*/ 341995 w 1203933"/>
                  <a:gd name="connsiteY5" fmla="*/ 695384 h 1087706"/>
                  <a:gd name="connsiteX6" fmla="*/ 257483 w 1203933"/>
                  <a:gd name="connsiteY6" fmla="*/ 751614 h 1087706"/>
                  <a:gd name="connsiteX7" fmla="*/ 153886 w 1203933"/>
                  <a:gd name="connsiteY7" fmla="*/ 1032738 h 1087706"/>
                  <a:gd name="connsiteX8" fmla="*/ 5829 w 1203933"/>
                  <a:gd name="connsiteY8" fmla="*/ 1074880 h 1087706"/>
                  <a:gd name="connsiteX9" fmla="*/ 3736 w 1203933"/>
                  <a:gd name="connsiteY9" fmla="*/ 1025166 h 1087706"/>
                  <a:gd name="connsiteX10" fmla="*/ 122162 w 1203933"/>
                  <a:gd name="connsiteY10" fmla="*/ 703934 h 1087706"/>
                  <a:gd name="connsiteX11" fmla="*/ 358691 w 1203933"/>
                  <a:gd name="connsiteY11" fmla="*/ 61248 h 1087706"/>
                  <a:gd name="connsiteX12" fmla="*/ 444964 w 1203933"/>
                  <a:gd name="connsiteY12" fmla="*/ -231 h 1087706"/>
                  <a:gd name="connsiteX13" fmla="*/ 749421 w 1203933"/>
                  <a:gd name="connsiteY13" fmla="*/ 826 h 1087706"/>
                  <a:gd name="connsiteX14" fmla="*/ 620877 w 1203933"/>
                  <a:gd name="connsiteY14" fmla="*/ 556571 h 1087706"/>
                  <a:gd name="connsiteX15" fmla="*/ 620877 w 1203933"/>
                  <a:gd name="connsiteY15" fmla="*/ 556819 h 1087706"/>
                  <a:gd name="connsiteX16" fmla="*/ 844321 w 1203933"/>
                  <a:gd name="connsiteY16" fmla="*/ 556972 h 1087706"/>
                  <a:gd name="connsiteX17" fmla="*/ 928511 w 1203933"/>
                  <a:gd name="connsiteY17" fmla="*/ 501116 h 1087706"/>
                  <a:gd name="connsiteX18" fmla="*/ 1036360 w 1203933"/>
                  <a:gd name="connsiteY18" fmla="*/ 206644 h 1087706"/>
                  <a:gd name="connsiteX19" fmla="*/ 988976 w 1203933"/>
                  <a:gd name="connsiteY19" fmla="*/ 138828 h 1087706"/>
                  <a:gd name="connsiteX20" fmla="*/ 551595 w 1203933"/>
                  <a:gd name="connsiteY20" fmla="*/ 138117 h 1087706"/>
                  <a:gd name="connsiteX21" fmla="*/ 460615 w 1203933"/>
                  <a:gd name="connsiteY21" fmla="*/ 198315 h 1087706"/>
                  <a:gd name="connsiteX22" fmla="*/ 352259 w 1203933"/>
                  <a:gd name="connsiteY22" fmla="*/ 492629 h 1087706"/>
                  <a:gd name="connsiteX23" fmla="*/ 397435 w 1203933"/>
                  <a:gd name="connsiteY23" fmla="*/ 556333 h 1087706"/>
                  <a:gd name="connsiteX24" fmla="*/ 620877 w 1203933"/>
                  <a:gd name="connsiteY24" fmla="*/ 556572 h 10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3933" h="1087706">
                    <a:moveTo>
                      <a:pt x="749421" y="826"/>
                    </a:moveTo>
                    <a:cubicBezTo>
                      <a:pt x="852504" y="888"/>
                      <a:pt x="955599" y="-176"/>
                      <a:pt x="1058665" y="1168"/>
                    </a:cubicBezTo>
                    <a:cubicBezTo>
                      <a:pt x="1176751" y="2708"/>
                      <a:pt x="1227330" y="64534"/>
                      <a:pt x="1192698" y="177126"/>
                    </a:cubicBezTo>
                    <a:cubicBezTo>
                      <a:pt x="1155854" y="296817"/>
                      <a:pt x="1112853" y="414526"/>
                      <a:pt x="1063865" y="529783"/>
                    </a:cubicBezTo>
                    <a:cubicBezTo>
                      <a:pt x="1015657" y="643227"/>
                      <a:pt x="921252" y="695683"/>
                      <a:pt x="798716" y="696157"/>
                    </a:cubicBezTo>
                    <a:cubicBezTo>
                      <a:pt x="646473" y="696747"/>
                      <a:pt x="494206" y="697664"/>
                      <a:pt x="341995" y="695384"/>
                    </a:cubicBezTo>
                    <a:cubicBezTo>
                      <a:pt x="297489" y="694717"/>
                      <a:pt x="272375" y="707008"/>
                      <a:pt x="257483" y="751614"/>
                    </a:cubicBezTo>
                    <a:cubicBezTo>
                      <a:pt x="225873" y="846300"/>
                      <a:pt x="189256" y="939333"/>
                      <a:pt x="153886" y="1032738"/>
                    </a:cubicBezTo>
                    <a:cubicBezTo>
                      <a:pt x="137416" y="1076230"/>
                      <a:pt x="41229" y="1105187"/>
                      <a:pt x="5829" y="1074880"/>
                    </a:cubicBezTo>
                    <a:cubicBezTo>
                      <a:pt x="-2965" y="1067351"/>
                      <a:pt x="-1614" y="1040212"/>
                      <a:pt x="3736" y="1025166"/>
                    </a:cubicBezTo>
                    <a:cubicBezTo>
                      <a:pt x="41964" y="917645"/>
                      <a:pt x="82565" y="810970"/>
                      <a:pt x="122162" y="703934"/>
                    </a:cubicBezTo>
                    <a:cubicBezTo>
                      <a:pt x="201367" y="489836"/>
                      <a:pt x="281414" y="276040"/>
                      <a:pt x="358691" y="61248"/>
                    </a:cubicBezTo>
                    <a:cubicBezTo>
                      <a:pt x="374524" y="17242"/>
                      <a:pt x="396661" y="-1792"/>
                      <a:pt x="444964" y="-231"/>
                    </a:cubicBezTo>
                    <a:cubicBezTo>
                      <a:pt x="546354" y="3045"/>
                      <a:pt x="647924" y="763"/>
                      <a:pt x="749421" y="826"/>
                    </a:cubicBezTo>
                    <a:close/>
                    <a:moveTo>
                      <a:pt x="620877" y="556571"/>
                    </a:moveTo>
                    <a:lnTo>
                      <a:pt x="620877" y="556819"/>
                    </a:lnTo>
                    <a:cubicBezTo>
                      <a:pt x="695359" y="556819"/>
                      <a:pt x="769844" y="556429"/>
                      <a:pt x="844321" y="556972"/>
                    </a:cubicBezTo>
                    <a:cubicBezTo>
                      <a:pt x="885440" y="557272"/>
                      <a:pt x="914027" y="540831"/>
                      <a:pt x="928511" y="501116"/>
                    </a:cubicBezTo>
                    <a:cubicBezTo>
                      <a:pt x="964326" y="402908"/>
                      <a:pt x="1001688" y="305250"/>
                      <a:pt x="1036360" y="206644"/>
                    </a:cubicBezTo>
                    <a:cubicBezTo>
                      <a:pt x="1054678" y="154555"/>
                      <a:pt x="1043221" y="139092"/>
                      <a:pt x="988976" y="138828"/>
                    </a:cubicBezTo>
                    <a:cubicBezTo>
                      <a:pt x="843185" y="138118"/>
                      <a:pt x="697382" y="139218"/>
                      <a:pt x="551595" y="138117"/>
                    </a:cubicBezTo>
                    <a:cubicBezTo>
                      <a:pt x="506234" y="137774"/>
                      <a:pt x="476331" y="154793"/>
                      <a:pt x="460615" y="198315"/>
                    </a:cubicBezTo>
                    <a:cubicBezTo>
                      <a:pt x="425108" y="296640"/>
                      <a:pt x="388203" y="394460"/>
                      <a:pt x="352259" y="492629"/>
                    </a:cubicBezTo>
                    <a:cubicBezTo>
                      <a:pt x="334340" y="541568"/>
                      <a:pt x="343886" y="555654"/>
                      <a:pt x="397435" y="556333"/>
                    </a:cubicBezTo>
                    <a:cubicBezTo>
                      <a:pt x="471905" y="557279"/>
                      <a:pt x="546396" y="556572"/>
                      <a:pt x="620877" y="55657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2044BD4-68D8-981D-CDF0-33A5F655BDFB}"/>
                  </a:ext>
                </a:extLst>
              </p:cNvPr>
              <p:cNvSpPr/>
              <p:nvPr/>
            </p:nvSpPr>
            <p:spPr>
              <a:xfrm>
                <a:off x="9708428" y="-2200553"/>
                <a:ext cx="1031593" cy="697641"/>
              </a:xfrm>
              <a:custGeom>
                <a:avLst/>
                <a:gdLst>
                  <a:gd name="connsiteX0" fmla="*/ 459112 w 1031593"/>
                  <a:gd name="connsiteY0" fmla="*/ 696841 h 697641"/>
                  <a:gd name="connsiteX1" fmla="*/ 168864 w 1031593"/>
                  <a:gd name="connsiteY1" fmla="*/ 696807 h 697641"/>
                  <a:gd name="connsiteX2" fmla="*/ 121306 w 1031593"/>
                  <a:gd name="connsiteY2" fmla="*/ 695961 h 697641"/>
                  <a:gd name="connsiteX3" fmla="*/ 8629 w 1031593"/>
                  <a:gd name="connsiteY3" fmla="*/ 543704 h 697641"/>
                  <a:gd name="connsiteX4" fmla="*/ 78612 w 1031593"/>
                  <a:gd name="connsiteY4" fmla="*/ 367660 h 697641"/>
                  <a:gd name="connsiteX5" fmla="*/ 314420 w 1031593"/>
                  <a:gd name="connsiteY5" fmla="*/ 233797 h 697641"/>
                  <a:gd name="connsiteX6" fmla="*/ 799749 w 1031593"/>
                  <a:gd name="connsiteY6" fmla="*/ 233329 h 697641"/>
                  <a:gd name="connsiteX7" fmla="*/ 851911 w 1031593"/>
                  <a:gd name="connsiteY7" fmla="*/ 220001 h 697641"/>
                  <a:gd name="connsiteX8" fmla="*/ 870175 w 1031593"/>
                  <a:gd name="connsiteY8" fmla="*/ 160714 h 697641"/>
                  <a:gd name="connsiteX9" fmla="*/ 819373 w 1031593"/>
                  <a:gd name="connsiteY9" fmla="*/ 139577 h 697641"/>
                  <a:gd name="connsiteX10" fmla="*/ 367359 w 1031593"/>
                  <a:gd name="connsiteY10" fmla="*/ 138478 h 697641"/>
                  <a:gd name="connsiteX11" fmla="*/ 317973 w 1031593"/>
                  <a:gd name="connsiteY11" fmla="*/ 69711 h 697641"/>
                  <a:gd name="connsiteX12" fmla="*/ 418045 w 1031593"/>
                  <a:gd name="connsiteY12" fmla="*/ -236 h 697641"/>
                  <a:gd name="connsiteX13" fmla="*/ 846244 w 1031593"/>
                  <a:gd name="connsiteY13" fmla="*/ 1085 h 697641"/>
                  <a:gd name="connsiteX14" fmla="*/ 903306 w 1031593"/>
                  <a:gd name="connsiteY14" fmla="*/ 2380 h 697641"/>
                  <a:gd name="connsiteX15" fmla="*/ 1023654 w 1031593"/>
                  <a:gd name="connsiteY15" fmla="*/ 160100 h 697641"/>
                  <a:gd name="connsiteX16" fmla="*/ 926292 w 1031593"/>
                  <a:gd name="connsiteY16" fmla="*/ 453021 h 697641"/>
                  <a:gd name="connsiteX17" fmla="*/ 855770 w 1031593"/>
                  <a:gd name="connsiteY17" fmla="*/ 644899 h 697641"/>
                  <a:gd name="connsiteX18" fmla="*/ 782658 w 1031593"/>
                  <a:gd name="connsiteY18" fmla="*/ 697302 h 697641"/>
                  <a:gd name="connsiteX19" fmla="*/ 459112 w 1031593"/>
                  <a:gd name="connsiteY19" fmla="*/ 696692 h 697641"/>
                  <a:gd name="connsiteX20" fmla="*/ 451361 w 1031593"/>
                  <a:gd name="connsiteY20" fmla="*/ 557075 h 697641"/>
                  <a:gd name="connsiteX21" fmla="*/ 451361 w 1031593"/>
                  <a:gd name="connsiteY21" fmla="*/ 557352 h 697641"/>
                  <a:gd name="connsiteX22" fmla="*/ 608044 w 1031593"/>
                  <a:gd name="connsiteY22" fmla="*/ 557352 h 697641"/>
                  <a:gd name="connsiteX23" fmla="*/ 781517 w 1031593"/>
                  <a:gd name="connsiteY23" fmla="*/ 438451 h 697641"/>
                  <a:gd name="connsiteX24" fmla="*/ 739030 w 1031593"/>
                  <a:gd name="connsiteY24" fmla="*/ 374728 h 697641"/>
                  <a:gd name="connsiteX25" fmla="*/ 330704 w 1031593"/>
                  <a:gd name="connsiteY25" fmla="*/ 374754 h 697641"/>
                  <a:gd name="connsiteX26" fmla="*/ 175965 w 1031593"/>
                  <a:gd name="connsiteY26" fmla="*/ 487417 h 697641"/>
                  <a:gd name="connsiteX27" fmla="*/ 223464 w 1031593"/>
                  <a:gd name="connsiteY27" fmla="*/ 556741 h 697641"/>
                  <a:gd name="connsiteX28" fmla="*/ 451361 w 1031593"/>
                  <a:gd name="connsiteY28" fmla="*/ 557075 h 697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31593" h="697641">
                    <a:moveTo>
                      <a:pt x="459112" y="696841"/>
                    </a:moveTo>
                    <a:cubicBezTo>
                      <a:pt x="362363" y="696841"/>
                      <a:pt x="265613" y="696830"/>
                      <a:pt x="168864" y="696807"/>
                    </a:cubicBezTo>
                    <a:cubicBezTo>
                      <a:pt x="153009" y="696796"/>
                      <a:pt x="137105" y="697038"/>
                      <a:pt x="121306" y="695961"/>
                    </a:cubicBezTo>
                    <a:cubicBezTo>
                      <a:pt x="14810" y="688703"/>
                      <a:pt x="-18900" y="647117"/>
                      <a:pt x="8629" y="543704"/>
                    </a:cubicBezTo>
                    <a:cubicBezTo>
                      <a:pt x="24762" y="482412"/>
                      <a:pt x="48261" y="423300"/>
                      <a:pt x="78612" y="367660"/>
                    </a:cubicBezTo>
                    <a:cubicBezTo>
                      <a:pt x="128520" y="277261"/>
                      <a:pt x="210296" y="233690"/>
                      <a:pt x="314420" y="233797"/>
                    </a:cubicBezTo>
                    <a:cubicBezTo>
                      <a:pt x="476197" y="233964"/>
                      <a:pt x="637976" y="234252"/>
                      <a:pt x="799749" y="233329"/>
                    </a:cubicBezTo>
                    <a:cubicBezTo>
                      <a:pt x="817687" y="233226"/>
                      <a:pt x="841983" y="231223"/>
                      <a:pt x="851911" y="220001"/>
                    </a:cubicBezTo>
                    <a:cubicBezTo>
                      <a:pt x="865848" y="203566"/>
                      <a:pt x="872448" y="182142"/>
                      <a:pt x="870175" y="160714"/>
                    </a:cubicBezTo>
                    <a:cubicBezTo>
                      <a:pt x="868172" y="150441"/>
                      <a:pt x="837332" y="139779"/>
                      <a:pt x="819373" y="139577"/>
                    </a:cubicBezTo>
                    <a:cubicBezTo>
                      <a:pt x="668716" y="137884"/>
                      <a:pt x="518034" y="138730"/>
                      <a:pt x="367359" y="138478"/>
                    </a:cubicBezTo>
                    <a:cubicBezTo>
                      <a:pt x="301363" y="138368"/>
                      <a:pt x="299108" y="131862"/>
                      <a:pt x="317973" y="69711"/>
                    </a:cubicBezTo>
                    <a:cubicBezTo>
                      <a:pt x="333845" y="17423"/>
                      <a:pt x="362211" y="-1764"/>
                      <a:pt x="418045" y="-236"/>
                    </a:cubicBezTo>
                    <a:cubicBezTo>
                      <a:pt x="560683" y="3668"/>
                      <a:pt x="703499" y="998"/>
                      <a:pt x="846244" y="1085"/>
                    </a:cubicBezTo>
                    <a:cubicBezTo>
                      <a:pt x="865268" y="1096"/>
                      <a:pt x="884349" y="1036"/>
                      <a:pt x="903306" y="2380"/>
                    </a:cubicBezTo>
                    <a:cubicBezTo>
                      <a:pt x="1006251" y="9679"/>
                      <a:pt x="1049770" y="60950"/>
                      <a:pt x="1023654" y="160100"/>
                    </a:cubicBezTo>
                    <a:cubicBezTo>
                      <a:pt x="997497" y="259406"/>
                      <a:pt x="960148" y="355827"/>
                      <a:pt x="926292" y="453021"/>
                    </a:cubicBezTo>
                    <a:cubicBezTo>
                      <a:pt x="903877" y="517364"/>
                      <a:pt x="877452" y="580328"/>
                      <a:pt x="855770" y="644899"/>
                    </a:cubicBezTo>
                    <a:cubicBezTo>
                      <a:pt x="843314" y="681995"/>
                      <a:pt x="822495" y="697960"/>
                      <a:pt x="782658" y="697302"/>
                    </a:cubicBezTo>
                    <a:cubicBezTo>
                      <a:pt x="674834" y="695522"/>
                      <a:pt x="566964" y="696692"/>
                      <a:pt x="459112" y="696692"/>
                    </a:cubicBezTo>
                    <a:close/>
                    <a:moveTo>
                      <a:pt x="451361" y="557075"/>
                    </a:moveTo>
                    <a:lnTo>
                      <a:pt x="451361" y="557352"/>
                    </a:lnTo>
                    <a:cubicBezTo>
                      <a:pt x="503588" y="557352"/>
                      <a:pt x="555816" y="557352"/>
                      <a:pt x="608044" y="557352"/>
                    </a:cubicBezTo>
                    <a:cubicBezTo>
                      <a:pt x="736403" y="557351"/>
                      <a:pt x="736403" y="557350"/>
                      <a:pt x="781517" y="438451"/>
                    </a:cubicBezTo>
                    <a:cubicBezTo>
                      <a:pt x="802769" y="382438"/>
                      <a:pt x="797993" y="374831"/>
                      <a:pt x="739030" y="374728"/>
                    </a:cubicBezTo>
                    <a:cubicBezTo>
                      <a:pt x="602922" y="374491"/>
                      <a:pt x="466814" y="374500"/>
                      <a:pt x="330704" y="374754"/>
                    </a:cubicBezTo>
                    <a:cubicBezTo>
                      <a:pt x="220226" y="374791"/>
                      <a:pt x="209762" y="382417"/>
                      <a:pt x="175965" y="487417"/>
                    </a:cubicBezTo>
                    <a:cubicBezTo>
                      <a:pt x="159606" y="538240"/>
                      <a:pt x="170621" y="555831"/>
                      <a:pt x="223464" y="556741"/>
                    </a:cubicBezTo>
                    <a:cubicBezTo>
                      <a:pt x="299409" y="558049"/>
                      <a:pt x="375393" y="557075"/>
                      <a:pt x="451361" y="55707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6F1C6A-F626-BE8B-79FD-A0047025AF75}"/>
                  </a:ext>
                </a:extLst>
              </p:cNvPr>
              <p:cNvSpPr/>
              <p:nvPr/>
            </p:nvSpPr>
            <p:spPr>
              <a:xfrm>
                <a:off x="8698884" y="-2199363"/>
                <a:ext cx="1038465" cy="696252"/>
              </a:xfrm>
              <a:custGeom>
                <a:avLst/>
                <a:gdLst>
                  <a:gd name="connsiteX0" fmla="*/ 565066 w 1038465"/>
                  <a:gd name="connsiteY0" fmla="*/ 425058 h 696252"/>
                  <a:gd name="connsiteX1" fmla="*/ 250901 w 1038465"/>
                  <a:gd name="connsiteY1" fmla="*/ 425182 h 696252"/>
                  <a:gd name="connsiteX2" fmla="*/ 176601 w 1038465"/>
                  <a:gd name="connsiteY2" fmla="*/ 521035 h 696252"/>
                  <a:gd name="connsiteX3" fmla="*/ 239530 w 1038465"/>
                  <a:gd name="connsiteY3" fmla="*/ 554470 h 696252"/>
                  <a:gd name="connsiteX4" fmla="*/ 648860 w 1038465"/>
                  <a:gd name="connsiteY4" fmla="*/ 555679 h 696252"/>
                  <a:gd name="connsiteX5" fmla="*/ 713934 w 1038465"/>
                  <a:gd name="connsiteY5" fmla="*/ 666135 h 696252"/>
                  <a:gd name="connsiteX6" fmla="*/ 666161 w 1038465"/>
                  <a:gd name="connsiteY6" fmla="*/ 694200 h 696252"/>
                  <a:gd name="connsiteX7" fmla="*/ 118799 w 1038465"/>
                  <a:gd name="connsiteY7" fmla="*/ 693639 h 696252"/>
                  <a:gd name="connsiteX8" fmla="*/ 8286 w 1038465"/>
                  <a:gd name="connsiteY8" fmla="*/ 557205 h 696252"/>
                  <a:gd name="connsiteX9" fmla="*/ 173242 w 1038465"/>
                  <a:gd name="connsiteY9" fmla="*/ 117225 h 696252"/>
                  <a:gd name="connsiteX10" fmla="*/ 365645 w 1038465"/>
                  <a:gd name="connsiteY10" fmla="*/ 770 h 696252"/>
                  <a:gd name="connsiteX11" fmla="*/ 922550 w 1038465"/>
                  <a:gd name="connsiteY11" fmla="*/ 1155 h 696252"/>
                  <a:gd name="connsiteX12" fmla="*/ 1027270 w 1038465"/>
                  <a:gd name="connsiteY12" fmla="*/ 147367 h 696252"/>
                  <a:gd name="connsiteX13" fmla="*/ 947653 w 1038465"/>
                  <a:gd name="connsiteY13" fmla="*/ 381565 h 696252"/>
                  <a:gd name="connsiteX14" fmla="*/ 883986 w 1038465"/>
                  <a:gd name="connsiteY14" fmla="*/ 425606 h 696252"/>
                  <a:gd name="connsiteX15" fmla="*/ 565066 w 1038465"/>
                  <a:gd name="connsiteY15" fmla="*/ 425058 h 696252"/>
                  <a:gd name="connsiteX16" fmla="*/ 546924 w 1038465"/>
                  <a:gd name="connsiteY16" fmla="*/ 286598 h 696252"/>
                  <a:gd name="connsiteX17" fmla="*/ 760621 w 1038465"/>
                  <a:gd name="connsiteY17" fmla="*/ 286598 h 696252"/>
                  <a:gd name="connsiteX18" fmla="*/ 864630 w 1038465"/>
                  <a:gd name="connsiteY18" fmla="*/ 213246 h 696252"/>
                  <a:gd name="connsiteX19" fmla="*/ 809084 w 1038465"/>
                  <a:gd name="connsiteY19" fmla="*/ 137419 h 696252"/>
                  <a:gd name="connsiteX20" fmla="*/ 410183 w 1038465"/>
                  <a:gd name="connsiteY20" fmla="*/ 137243 h 696252"/>
                  <a:gd name="connsiteX21" fmla="*/ 268168 w 1038465"/>
                  <a:gd name="connsiteY21" fmla="*/ 235597 h 696252"/>
                  <a:gd name="connsiteX22" fmla="*/ 304738 w 1038465"/>
                  <a:gd name="connsiteY22" fmla="*/ 286859 h 696252"/>
                  <a:gd name="connsiteX23" fmla="*/ 546924 w 1038465"/>
                  <a:gd name="connsiteY23" fmla="*/ 286598 h 69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38465" h="696252">
                    <a:moveTo>
                      <a:pt x="565066" y="425058"/>
                    </a:moveTo>
                    <a:cubicBezTo>
                      <a:pt x="460344" y="425026"/>
                      <a:pt x="355620" y="424683"/>
                      <a:pt x="250901" y="425182"/>
                    </a:cubicBezTo>
                    <a:cubicBezTo>
                      <a:pt x="204104" y="425405"/>
                      <a:pt x="159552" y="478127"/>
                      <a:pt x="176601" y="521035"/>
                    </a:cubicBezTo>
                    <a:cubicBezTo>
                      <a:pt x="183459" y="538293"/>
                      <a:pt x="217505" y="553981"/>
                      <a:pt x="239530" y="554470"/>
                    </a:cubicBezTo>
                    <a:cubicBezTo>
                      <a:pt x="375918" y="557493"/>
                      <a:pt x="512416" y="556937"/>
                      <a:pt x="648860" y="555679"/>
                    </a:cubicBezTo>
                    <a:cubicBezTo>
                      <a:pt x="756787" y="554684"/>
                      <a:pt x="766142" y="550814"/>
                      <a:pt x="713934" y="666135"/>
                    </a:cubicBezTo>
                    <a:cubicBezTo>
                      <a:pt x="707554" y="680226"/>
                      <a:pt x="682623" y="694046"/>
                      <a:pt x="666161" y="694200"/>
                    </a:cubicBezTo>
                    <a:cubicBezTo>
                      <a:pt x="483715" y="695904"/>
                      <a:pt x="301196" y="697274"/>
                      <a:pt x="118799" y="693639"/>
                    </a:cubicBezTo>
                    <a:cubicBezTo>
                      <a:pt x="20661" y="691683"/>
                      <a:pt x="-20016" y="645327"/>
                      <a:pt x="8286" y="557205"/>
                    </a:cubicBezTo>
                    <a:cubicBezTo>
                      <a:pt x="56140" y="408205"/>
                      <a:pt x="112751" y="261644"/>
                      <a:pt x="173242" y="117225"/>
                    </a:cubicBezTo>
                    <a:cubicBezTo>
                      <a:pt x="206789" y="37134"/>
                      <a:pt x="279016" y="1185"/>
                      <a:pt x="365645" y="770"/>
                    </a:cubicBezTo>
                    <a:cubicBezTo>
                      <a:pt x="551280" y="-120"/>
                      <a:pt x="736945" y="-1327"/>
                      <a:pt x="922550" y="1155"/>
                    </a:cubicBezTo>
                    <a:cubicBezTo>
                      <a:pt x="1023887" y="2510"/>
                      <a:pt x="1057465" y="51380"/>
                      <a:pt x="1027270" y="147367"/>
                    </a:cubicBezTo>
                    <a:cubicBezTo>
                      <a:pt x="1002535" y="225999"/>
                      <a:pt x="973573" y="303291"/>
                      <a:pt x="947653" y="381565"/>
                    </a:cubicBezTo>
                    <a:cubicBezTo>
                      <a:pt x="937116" y="413385"/>
                      <a:pt x="917738" y="426050"/>
                      <a:pt x="883986" y="425606"/>
                    </a:cubicBezTo>
                    <a:cubicBezTo>
                      <a:pt x="777696" y="424207"/>
                      <a:pt x="671375" y="425090"/>
                      <a:pt x="565066" y="425058"/>
                    </a:cubicBezTo>
                    <a:close/>
                    <a:moveTo>
                      <a:pt x="546924" y="286598"/>
                    </a:moveTo>
                    <a:cubicBezTo>
                      <a:pt x="618156" y="286598"/>
                      <a:pt x="689389" y="286598"/>
                      <a:pt x="760621" y="286598"/>
                    </a:cubicBezTo>
                    <a:cubicBezTo>
                      <a:pt x="839551" y="286597"/>
                      <a:pt x="839551" y="286597"/>
                      <a:pt x="864630" y="213246"/>
                    </a:cubicBezTo>
                    <a:cubicBezTo>
                      <a:pt x="886003" y="150738"/>
                      <a:pt x="876839" y="137639"/>
                      <a:pt x="809084" y="137419"/>
                    </a:cubicBezTo>
                    <a:cubicBezTo>
                      <a:pt x="676118" y="136988"/>
                      <a:pt x="543150" y="137225"/>
                      <a:pt x="410183" y="137243"/>
                    </a:cubicBezTo>
                    <a:cubicBezTo>
                      <a:pt x="312912" y="137256"/>
                      <a:pt x="302541" y="145859"/>
                      <a:pt x="268168" y="235597"/>
                    </a:cubicBezTo>
                    <a:cubicBezTo>
                      <a:pt x="252873" y="275528"/>
                      <a:pt x="265855" y="287320"/>
                      <a:pt x="304738" y="286859"/>
                    </a:cubicBezTo>
                    <a:cubicBezTo>
                      <a:pt x="385457" y="285903"/>
                      <a:pt x="466194" y="286570"/>
                      <a:pt x="546924" y="28659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C55426E-E47B-1B2D-71C3-B53F858EF105}"/>
                  </a:ext>
                </a:extLst>
              </p:cNvPr>
              <p:cNvSpPr/>
              <p:nvPr/>
            </p:nvSpPr>
            <p:spPr>
              <a:xfrm>
                <a:off x="11752649" y="-2199367"/>
                <a:ext cx="1038433" cy="696648"/>
              </a:xfrm>
              <a:custGeom>
                <a:avLst/>
                <a:gdLst>
                  <a:gd name="connsiteX0" fmla="*/ 560385 w 1038433"/>
                  <a:gd name="connsiteY0" fmla="*/ 424898 h 696648"/>
                  <a:gd name="connsiteX1" fmla="*/ 250867 w 1038433"/>
                  <a:gd name="connsiteY1" fmla="*/ 425077 h 696648"/>
                  <a:gd name="connsiteX2" fmla="*/ 178210 w 1038433"/>
                  <a:gd name="connsiteY2" fmla="*/ 520901 h 696648"/>
                  <a:gd name="connsiteX3" fmla="*/ 241426 w 1038433"/>
                  <a:gd name="connsiteY3" fmla="*/ 554435 h 696648"/>
                  <a:gd name="connsiteX4" fmla="*/ 617570 w 1038433"/>
                  <a:gd name="connsiteY4" fmla="*/ 556086 h 696648"/>
                  <a:gd name="connsiteX5" fmla="*/ 650901 w 1038433"/>
                  <a:gd name="connsiteY5" fmla="*/ 556055 h 696648"/>
                  <a:gd name="connsiteX6" fmla="*/ 715107 w 1038433"/>
                  <a:gd name="connsiteY6" fmla="*/ 662350 h 696648"/>
                  <a:gd name="connsiteX7" fmla="*/ 664479 w 1038433"/>
                  <a:gd name="connsiteY7" fmla="*/ 694171 h 696648"/>
                  <a:gd name="connsiteX8" fmla="*/ 121686 w 1038433"/>
                  <a:gd name="connsiteY8" fmla="*/ 693924 h 696648"/>
                  <a:gd name="connsiteX9" fmla="*/ 12050 w 1038433"/>
                  <a:gd name="connsiteY9" fmla="*/ 536747 h 696648"/>
                  <a:gd name="connsiteX10" fmla="*/ 160655 w 1038433"/>
                  <a:gd name="connsiteY10" fmla="*/ 140227 h 696648"/>
                  <a:gd name="connsiteX11" fmla="*/ 372982 w 1038433"/>
                  <a:gd name="connsiteY11" fmla="*/ 426 h 696648"/>
                  <a:gd name="connsiteX12" fmla="*/ 915821 w 1038433"/>
                  <a:gd name="connsiteY12" fmla="*/ 762 h 696648"/>
                  <a:gd name="connsiteX13" fmla="*/ 1027524 w 1038433"/>
                  <a:gd name="connsiteY13" fmla="*/ 150399 h 696648"/>
                  <a:gd name="connsiteX14" fmla="*/ 943628 w 1038433"/>
                  <a:gd name="connsiteY14" fmla="*/ 388215 h 696648"/>
                  <a:gd name="connsiteX15" fmla="*/ 879424 w 1038433"/>
                  <a:gd name="connsiteY15" fmla="*/ 425176 h 696648"/>
                  <a:gd name="connsiteX16" fmla="*/ 560385 w 1038433"/>
                  <a:gd name="connsiteY16" fmla="*/ 424898 h 696648"/>
                  <a:gd name="connsiteX17" fmla="*/ 550318 w 1038433"/>
                  <a:gd name="connsiteY17" fmla="*/ 286585 h 696648"/>
                  <a:gd name="connsiteX18" fmla="*/ 754867 w 1038433"/>
                  <a:gd name="connsiteY18" fmla="*/ 286580 h 696648"/>
                  <a:gd name="connsiteX19" fmla="*/ 865757 w 1038433"/>
                  <a:gd name="connsiteY19" fmla="*/ 208777 h 696648"/>
                  <a:gd name="connsiteX20" fmla="*/ 815872 w 1038433"/>
                  <a:gd name="connsiteY20" fmla="*/ 137463 h 696648"/>
                  <a:gd name="connsiteX21" fmla="*/ 402017 w 1038433"/>
                  <a:gd name="connsiteY21" fmla="*/ 137262 h 696648"/>
                  <a:gd name="connsiteX22" fmla="*/ 270269 w 1038433"/>
                  <a:gd name="connsiteY22" fmla="*/ 234743 h 696648"/>
                  <a:gd name="connsiteX23" fmla="*/ 307721 w 1038433"/>
                  <a:gd name="connsiteY23" fmla="*/ 286974 h 696648"/>
                  <a:gd name="connsiteX24" fmla="*/ 550318 w 1038433"/>
                  <a:gd name="connsiteY24" fmla="*/ 286585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8433" h="696648">
                    <a:moveTo>
                      <a:pt x="560385" y="424898"/>
                    </a:moveTo>
                    <a:cubicBezTo>
                      <a:pt x="457212" y="424941"/>
                      <a:pt x="354037" y="424631"/>
                      <a:pt x="250867" y="425077"/>
                    </a:cubicBezTo>
                    <a:cubicBezTo>
                      <a:pt x="201888" y="425289"/>
                      <a:pt x="160142" y="475561"/>
                      <a:pt x="178210" y="520901"/>
                    </a:cubicBezTo>
                    <a:cubicBezTo>
                      <a:pt x="185117" y="538230"/>
                      <a:pt x="219279" y="553868"/>
                      <a:pt x="241426" y="554435"/>
                    </a:cubicBezTo>
                    <a:cubicBezTo>
                      <a:pt x="366740" y="557645"/>
                      <a:pt x="492175" y="556047"/>
                      <a:pt x="617570" y="556086"/>
                    </a:cubicBezTo>
                    <a:cubicBezTo>
                      <a:pt x="628681" y="556089"/>
                      <a:pt x="639797" y="556334"/>
                      <a:pt x="650901" y="556055"/>
                    </a:cubicBezTo>
                    <a:cubicBezTo>
                      <a:pt x="758351" y="553363"/>
                      <a:pt x="757904" y="555050"/>
                      <a:pt x="715107" y="662350"/>
                    </a:cubicBezTo>
                    <a:cubicBezTo>
                      <a:pt x="708978" y="677717"/>
                      <a:pt x="681993" y="693967"/>
                      <a:pt x="664479" y="694171"/>
                    </a:cubicBezTo>
                    <a:cubicBezTo>
                      <a:pt x="483562" y="696272"/>
                      <a:pt x="302549" y="697837"/>
                      <a:pt x="121686" y="693924"/>
                    </a:cubicBezTo>
                    <a:cubicBezTo>
                      <a:pt x="14389" y="691602"/>
                      <a:pt x="-22568" y="638626"/>
                      <a:pt x="12050" y="536747"/>
                    </a:cubicBezTo>
                    <a:cubicBezTo>
                      <a:pt x="57445" y="403155"/>
                      <a:pt x="108482" y="271372"/>
                      <a:pt x="160655" y="140227"/>
                    </a:cubicBezTo>
                    <a:cubicBezTo>
                      <a:pt x="198081" y="46147"/>
                      <a:pt x="272308" y="771"/>
                      <a:pt x="372982" y="426"/>
                    </a:cubicBezTo>
                    <a:cubicBezTo>
                      <a:pt x="553928" y="-195"/>
                      <a:pt x="734890" y="-1029"/>
                      <a:pt x="915821" y="762"/>
                    </a:cubicBezTo>
                    <a:cubicBezTo>
                      <a:pt x="1022707" y="1819"/>
                      <a:pt x="1057667" y="47676"/>
                      <a:pt x="1027524" y="150399"/>
                    </a:cubicBezTo>
                    <a:cubicBezTo>
                      <a:pt x="1003889" y="230941"/>
                      <a:pt x="971755" y="308981"/>
                      <a:pt x="943628" y="388215"/>
                    </a:cubicBezTo>
                    <a:cubicBezTo>
                      <a:pt x="932654" y="419126"/>
                      <a:pt x="909138" y="425404"/>
                      <a:pt x="879424" y="425176"/>
                    </a:cubicBezTo>
                    <a:cubicBezTo>
                      <a:pt x="773084" y="424357"/>
                      <a:pt x="666732" y="424855"/>
                      <a:pt x="560385" y="424898"/>
                    </a:cubicBezTo>
                    <a:close/>
                    <a:moveTo>
                      <a:pt x="550318" y="286585"/>
                    </a:moveTo>
                    <a:cubicBezTo>
                      <a:pt x="618501" y="286585"/>
                      <a:pt x="686684" y="286583"/>
                      <a:pt x="754867" y="286580"/>
                    </a:cubicBezTo>
                    <a:cubicBezTo>
                      <a:pt x="836603" y="286556"/>
                      <a:pt x="836604" y="286542"/>
                      <a:pt x="865757" y="208777"/>
                    </a:cubicBezTo>
                    <a:cubicBezTo>
                      <a:pt x="887123" y="151785"/>
                      <a:pt x="877898" y="137719"/>
                      <a:pt x="815872" y="137463"/>
                    </a:cubicBezTo>
                    <a:cubicBezTo>
                      <a:pt x="677922" y="136896"/>
                      <a:pt x="539969" y="137197"/>
                      <a:pt x="402017" y="137262"/>
                    </a:cubicBezTo>
                    <a:cubicBezTo>
                      <a:pt x="312730" y="137305"/>
                      <a:pt x="298822" y="148714"/>
                      <a:pt x="270269" y="234743"/>
                    </a:cubicBezTo>
                    <a:cubicBezTo>
                      <a:pt x="257780" y="272371"/>
                      <a:pt x="266889" y="287702"/>
                      <a:pt x="307721" y="286974"/>
                    </a:cubicBezTo>
                    <a:cubicBezTo>
                      <a:pt x="388564" y="285533"/>
                      <a:pt x="469450" y="286549"/>
                      <a:pt x="550318" y="28658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4441EF6-07E5-7A54-07AC-4D8B085D5681}"/>
                  </a:ext>
                </a:extLst>
              </p:cNvPr>
              <p:cNvSpPr/>
              <p:nvPr/>
            </p:nvSpPr>
            <p:spPr>
              <a:xfrm>
                <a:off x="7813835" y="-2452909"/>
                <a:ext cx="744387" cy="949675"/>
              </a:xfrm>
              <a:custGeom>
                <a:avLst/>
                <a:gdLst>
                  <a:gd name="connsiteX0" fmla="*/ 385474 w 744387"/>
                  <a:gd name="connsiteY0" fmla="*/ 948581 h 949675"/>
                  <a:gd name="connsiteX1" fmla="*/ 128596 w 744387"/>
                  <a:gd name="connsiteY1" fmla="*/ 948079 h 949675"/>
                  <a:gd name="connsiteX2" fmla="*/ 12602 w 744387"/>
                  <a:gd name="connsiteY2" fmla="*/ 788599 h 949675"/>
                  <a:gd name="connsiteX3" fmla="*/ 195017 w 744387"/>
                  <a:gd name="connsiteY3" fmla="*/ 278313 h 949675"/>
                  <a:gd name="connsiteX4" fmla="*/ 273772 w 744387"/>
                  <a:gd name="connsiteY4" fmla="*/ 59054 h 949675"/>
                  <a:gd name="connsiteX5" fmla="*/ 423670 w 744387"/>
                  <a:gd name="connsiteY5" fmla="*/ 12126 h 949675"/>
                  <a:gd name="connsiteX6" fmla="*/ 428332 w 744387"/>
                  <a:gd name="connsiteY6" fmla="*/ 56999 h 949675"/>
                  <a:gd name="connsiteX7" fmla="*/ 281161 w 744387"/>
                  <a:gd name="connsiteY7" fmla="*/ 453878 h 949675"/>
                  <a:gd name="connsiteX8" fmla="*/ 182020 w 744387"/>
                  <a:gd name="connsiteY8" fmla="*/ 726406 h 949675"/>
                  <a:gd name="connsiteX9" fmla="*/ 239178 w 744387"/>
                  <a:gd name="connsiteY9" fmla="*/ 809524 h 949675"/>
                  <a:gd name="connsiteX10" fmla="*/ 686372 w 744387"/>
                  <a:gd name="connsiteY10" fmla="*/ 809706 h 949675"/>
                  <a:gd name="connsiteX11" fmla="*/ 730985 w 744387"/>
                  <a:gd name="connsiteY11" fmla="*/ 873276 h 949675"/>
                  <a:gd name="connsiteX12" fmla="*/ 618587 w 744387"/>
                  <a:gd name="connsiteY12" fmla="*/ 949239 h 949675"/>
                  <a:gd name="connsiteX13" fmla="*/ 385474 w 744387"/>
                  <a:gd name="connsiteY13" fmla="*/ 949247 h 94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4387" h="949675">
                    <a:moveTo>
                      <a:pt x="385474" y="948581"/>
                    </a:moveTo>
                    <a:cubicBezTo>
                      <a:pt x="299843" y="948581"/>
                      <a:pt x="214151" y="950622"/>
                      <a:pt x="128596" y="948079"/>
                    </a:cubicBezTo>
                    <a:cubicBezTo>
                      <a:pt x="14394" y="944685"/>
                      <a:pt x="-23380" y="895680"/>
                      <a:pt x="12602" y="788599"/>
                    </a:cubicBezTo>
                    <a:cubicBezTo>
                      <a:pt x="70129" y="617402"/>
                      <a:pt x="133941" y="448319"/>
                      <a:pt x="195017" y="278313"/>
                    </a:cubicBezTo>
                    <a:cubicBezTo>
                      <a:pt x="221273" y="205226"/>
                      <a:pt x="246505" y="131759"/>
                      <a:pt x="273772" y="59054"/>
                    </a:cubicBezTo>
                    <a:cubicBezTo>
                      <a:pt x="291719" y="11197"/>
                      <a:pt x="383737" y="-18459"/>
                      <a:pt x="423670" y="12126"/>
                    </a:cubicBezTo>
                    <a:cubicBezTo>
                      <a:pt x="432096" y="18579"/>
                      <a:pt x="433116" y="43773"/>
                      <a:pt x="428332" y="56999"/>
                    </a:cubicBezTo>
                    <a:cubicBezTo>
                      <a:pt x="380346" y="189679"/>
                      <a:pt x="330154" y="321559"/>
                      <a:pt x="281161" y="453878"/>
                    </a:cubicBezTo>
                    <a:cubicBezTo>
                      <a:pt x="247596" y="544529"/>
                      <a:pt x="214549" y="635372"/>
                      <a:pt x="182020" y="726406"/>
                    </a:cubicBezTo>
                    <a:cubicBezTo>
                      <a:pt x="159881" y="788343"/>
                      <a:pt x="173684" y="809164"/>
                      <a:pt x="239178" y="809524"/>
                    </a:cubicBezTo>
                    <a:cubicBezTo>
                      <a:pt x="388238" y="810345"/>
                      <a:pt x="537307" y="809684"/>
                      <a:pt x="686372" y="809706"/>
                    </a:cubicBezTo>
                    <a:cubicBezTo>
                      <a:pt x="750382" y="809715"/>
                      <a:pt x="753877" y="814790"/>
                      <a:pt x="730985" y="873276"/>
                    </a:cubicBezTo>
                    <a:cubicBezTo>
                      <a:pt x="701277" y="949177"/>
                      <a:pt x="701278" y="949202"/>
                      <a:pt x="618587" y="949239"/>
                    </a:cubicBezTo>
                    <a:cubicBezTo>
                      <a:pt x="540883" y="949274"/>
                      <a:pt x="463178" y="949276"/>
                      <a:pt x="385474" y="9492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368ED92-2496-EEB3-2F04-F5AE9E7C174E}"/>
                  </a:ext>
                </a:extLst>
              </p:cNvPr>
              <p:cNvSpPr/>
              <p:nvPr/>
            </p:nvSpPr>
            <p:spPr>
              <a:xfrm>
                <a:off x="12731959" y="-2202839"/>
                <a:ext cx="670569" cy="705900"/>
              </a:xfrm>
              <a:custGeom>
                <a:avLst/>
                <a:gdLst>
                  <a:gd name="connsiteX0" fmla="*/ 532697 w 670569"/>
                  <a:gd name="connsiteY0" fmla="*/ 3281 h 705900"/>
                  <a:gd name="connsiteX1" fmla="*/ 632494 w 670569"/>
                  <a:gd name="connsiteY1" fmla="*/ 4067 h 705900"/>
                  <a:gd name="connsiteX2" fmla="*/ 667325 w 670569"/>
                  <a:gd name="connsiteY2" fmla="*/ 20985 h 705900"/>
                  <a:gd name="connsiteX3" fmla="*/ 588075 w 670569"/>
                  <a:gd name="connsiteY3" fmla="*/ 140667 h 705900"/>
                  <a:gd name="connsiteX4" fmla="*/ 445435 w 670569"/>
                  <a:gd name="connsiteY4" fmla="*/ 141173 h 705900"/>
                  <a:gd name="connsiteX5" fmla="*/ 314233 w 670569"/>
                  <a:gd name="connsiteY5" fmla="*/ 231123 h 705900"/>
                  <a:gd name="connsiteX6" fmla="*/ 167143 w 670569"/>
                  <a:gd name="connsiteY6" fmla="*/ 637618 h 705900"/>
                  <a:gd name="connsiteX7" fmla="*/ 8291 w 670569"/>
                  <a:gd name="connsiteY7" fmla="*/ 693122 h 705900"/>
                  <a:gd name="connsiteX8" fmla="*/ 961 w 670569"/>
                  <a:gd name="connsiteY8" fmla="*/ 656948 h 705900"/>
                  <a:gd name="connsiteX9" fmla="*/ 164591 w 670569"/>
                  <a:gd name="connsiteY9" fmla="*/ 215870 h 705900"/>
                  <a:gd name="connsiteX10" fmla="*/ 532697 w 670569"/>
                  <a:gd name="connsiteY10" fmla="*/ 3281 h 70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569" h="705900">
                    <a:moveTo>
                      <a:pt x="532697" y="3281"/>
                    </a:moveTo>
                    <a:cubicBezTo>
                      <a:pt x="565981" y="3281"/>
                      <a:pt x="599370" y="1768"/>
                      <a:pt x="632494" y="4067"/>
                    </a:cubicBezTo>
                    <a:cubicBezTo>
                      <a:pt x="644794" y="4920"/>
                      <a:pt x="662579" y="11616"/>
                      <a:pt x="667325" y="20985"/>
                    </a:cubicBezTo>
                    <a:cubicBezTo>
                      <a:pt x="683387" y="52692"/>
                      <a:pt x="624580" y="139950"/>
                      <a:pt x="588075" y="140667"/>
                    </a:cubicBezTo>
                    <a:cubicBezTo>
                      <a:pt x="540543" y="141600"/>
                      <a:pt x="492973" y="140425"/>
                      <a:pt x="445435" y="141173"/>
                    </a:cubicBezTo>
                    <a:cubicBezTo>
                      <a:pt x="382144" y="142170"/>
                      <a:pt x="336469" y="169410"/>
                      <a:pt x="314233" y="231123"/>
                    </a:cubicBezTo>
                    <a:cubicBezTo>
                      <a:pt x="265388" y="366688"/>
                      <a:pt x="216359" y="502186"/>
                      <a:pt x="167143" y="637618"/>
                    </a:cubicBezTo>
                    <a:cubicBezTo>
                      <a:pt x="147680" y="691421"/>
                      <a:pt x="54817" y="725144"/>
                      <a:pt x="8291" y="693122"/>
                    </a:cubicBezTo>
                    <a:cubicBezTo>
                      <a:pt x="774" y="687948"/>
                      <a:pt x="-2747" y="667212"/>
                      <a:pt x="961" y="656948"/>
                    </a:cubicBezTo>
                    <a:cubicBezTo>
                      <a:pt x="54240" y="509448"/>
                      <a:pt x="105125" y="360890"/>
                      <a:pt x="164591" y="215870"/>
                    </a:cubicBezTo>
                    <a:cubicBezTo>
                      <a:pt x="231299" y="53183"/>
                      <a:pt x="356910" y="-17725"/>
                      <a:pt x="532697" y="328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5BDD25-5BB6-EC74-3439-DF4D2A5D1752}"/>
                  </a:ext>
                </a:extLst>
              </p:cNvPr>
              <p:cNvSpPr/>
              <p:nvPr/>
            </p:nvSpPr>
            <p:spPr>
              <a:xfrm>
                <a:off x="8969326" y="-802316"/>
                <a:ext cx="807671" cy="374848"/>
              </a:xfrm>
              <a:custGeom>
                <a:avLst/>
                <a:gdLst>
                  <a:gd name="connsiteX0" fmla="*/ 454594 w 807671"/>
                  <a:gd name="connsiteY0" fmla="*/ 10 h 374848"/>
                  <a:gd name="connsiteX1" fmla="*/ 725690 w 807671"/>
                  <a:gd name="connsiteY1" fmla="*/ 217 h 374848"/>
                  <a:gd name="connsiteX2" fmla="*/ 798462 w 807671"/>
                  <a:gd name="connsiteY2" fmla="*/ 99908 h 374848"/>
                  <a:gd name="connsiteX3" fmla="*/ 711548 w 807671"/>
                  <a:gd name="connsiteY3" fmla="*/ 336306 h 374848"/>
                  <a:gd name="connsiteX4" fmla="*/ 682032 w 807671"/>
                  <a:gd name="connsiteY4" fmla="*/ 369912 h 374848"/>
                  <a:gd name="connsiteX5" fmla="*/ 633501 w 807671"/>
                  <a:gd name="connsiteY5" fmla="*/ 365205 h 374848"/>
                  <a:gd name="connsiteX6" fmla="*/ 629622 w 807671"/>
                  <a:gd name="connsiteY6" fmla="*/ 322866 h 374848"/>
                  <a:gd name="connsiteX7" fmla="*/ 695877 w 807671"/>
                  <a:gd name="connsiteY7" fmla="*/ 144798 h 374848"/>
                  <a:gd name="connsiteX8" fmla="*/ 648985 w 807671"/>
                  <a:gd name="connsiteY8" fmla="*/ 78260 h 374848"/>
                  <a:gd name="connsiteX9" fmla="*/ 451849 w 807671"/>
                  <a:gd name="connsiteY9" fmla="*/ 210961 h 374848"/>
                  <a:gd name="connsiteX10" fmla="*/ 403858 w 807671"/>
                  <a:gd name="connsiteY10" fmla="*/ 334971 h 374848"/>
                  <a:gd name="connsiteX11" fmla="*/ 370522 w 807671"/>
                  <a:gd name="connsiteY11" fmla="*/ 371073 h 374848"/>
                  <a:gd name="connsiteX12" fmla="*/ 326676 w 807671"/>
                  <a:gd name="connsiteY12" fmla="*/ 367179 h 374848"/>
                  <a:gd name="connsiteX13" fmla="*/ 323150 w 807671"/>
                  <a:gd name="connsiteY13" fmla="*/ 324742 h 374848"/>
                  <a:gd name="connsiteX14" fmla="*/ 390857 w 807671"/>
                  <a:gd name="connsiteY14" fmla="*/ 136913 h 374848"/>
                  <a:gd name="connsiteX15" fmla="*/ 351607 w 807671"/>
                  <a:gd name="connsiteY15" fmla="*/ 78799 h 374848"/>
                  <a:gd name="connsiteX16" fmla="*/ 131176 w 807671"/>
                  <a:gd name="connsiteY16" fmla="*/ 225078 h 374848"/>
                  <a:gd name="connsiteX17" fmla="*/ 84563 w 807671"/>
                  <a:gd name="connsiteY17" fmla="*/ 339363 h 374848"/>
                  <a:gd name="connsiteX18" fmla="*/ 34863 w 807671"/>
                  <a:gd name="connsiteY18" fmla="*/ 373413 h 374848"/>
                  <a:gd name="connsiteX19" fmla="*/ 2853 w 807671"/>
                  <a:gd name="connsiteY19" fmla="*/ 333198 h 374848"/>
                  <a:gd name="connsiteX20" fmla="*/ 110755 w 807671"/>
                  <a:gd name="connsiteY20" fmla="*/ 38521 h 374848"/>
                  <a:gd name="connsiteX21" fmla="*/ 173989 w 807671"/>
                  <a:gd name="connsiteY21" fmla="*/ -314 h 374848"/>
                  <a:gd name="connsiteX22" fmla="*/ 454594 w 807671"/>
                  <a:gd name="connsiteY22" fmla="*/ 10 h 374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7671" h="374848">
                    <a:moveTo>
                      <a:pt x="454594" y="10"/>
                    </a:moveTo>
                    <a:cubicBezTo>
                      <a:pt x="544960" y="25"/>
                      <a:pt x="635331" y="-586"/>
                      <a:pt x="725690" y="217"/>
                    </a:cubicBezTo>
                    <a:cubicBezTo>
                      <a:pt x="798423" y="864"/>
                      <a:pt x="821754" y="32033"/>
                      <a:pt x="798462" y="99908"/>
                    </a:cubicBezTo>
                    <a:cubicBezTo>
                      <a:pt x="771215" y="179308"/>
                      <a:pt x="741781" y="257988"/>
                      <a:pt x="711548" y="336306"/>
                    </a:cubicBezTo>
                    <a:cubicBezTo>
                      <a:pt x="706386" y="350881"/>
                      <a:pt x="695818" y="362913"/>
                      <a:pt x="682032" y="369912"/>
                    </a:cubicBezTo>
                    <a:cubicBezTo>
                      <a:pt x="665894" y="375065"/>
                      <a:pt x="648348" y="373363"/>
                      <a:pt x="633501" y="365205"/>
                    </a:cubicBezTo>
                    <a:cubicBezTo>
                      <a:pt x="625855" y="360090"/>
                      <a:pt x="625205" y="335761"/>
                      <a:pt x="629622" y="322866"/>
                    </a:cubicBezTo>
                    <a:cubicBezTo>
                      <a:pt x="650141" y="262973"/>
                      <a:pt x="673552" y="204072"/>
                      <a:pt x="695877" y="144798"/>
                    </a:cubicBezTo>
                    <a:cubicBezTo>
                      <a:pt x="717112" y="88416"/>
                      <a:pt x="710359" y="78864"/>
                      <a:pt x="648985" y="78260"/>
                    </a:cubicBezTo>
                    <a:cubicBezTo>
                      <a:pt x="503458" y="76826"/>
                      <a:pt x="503413" y="76808"/>
                      <a:pt x="451849" y="210961"/>
                    </a:cubicBezTo>
                    <a:cubicBezTo>
                      <a:pt x="435942" y="252347"/>
                      <a:pt x="421777" y="294486"/>
                      <a:pt x="403858" y="334971"/>
                    </a:cubicBezTo>
                    <a:cubicBezTo>
                      <a:pt x="397137" y="350421"/>
                      <a:pt x="385389" y="363144"/>
                      <a:pt x="370522" y="371073"/>
                    </a:cubicBezTo>
                    <a:cubicBezTo>
                      <a:pt x="356112" y="376770"/>
                      <a:pt x="339858" y="375326"/>
                      <a:pt x="326676" y="367179"/>
                    </a:cubicBezTo>
                    <a:cubicBezTo>
                      <a:pt x="318810" y="360199"/>
                      <a:pt x="318793" y="337729"/>
                      <a:pt x="323150" y="324742"/>
                    </a:cubicBezTo>
                    <a:cubicBezTo>
                      <a:pt x="344317" y="261663"/>
                      <a:pt x="368544" y="199619"/>
                      <a:pt x="390857" y="136913"/>
                    </a:cubicBezTo>
                    <a:cubicBezTo>
                      <a:pt x="407485" y="90182"/>
                      <a:pt x="400122" y="77982"/>
                      <a:pt x="351607" y="78799"/>
                    </a:cubicBezTo>
                    <a:cubicBezTo>
                      <a:pt x="152773" y="82146"/>
                      <a:pt x="197321" y="47959"/>
                      <a:pt x="131176" y="225078"/>
                    </a:cubicBezTo>
                    <a:cubicBezTo>
                      <a:pt x="116764" y="263672"/>
                      <a:pt x="104102" y="303439"/>
                      <a:pt x="84563" y="339363"/>
                    </a:cubicBezTo>
                    <a:cubicBezTo>
                      <a:pt x="73031" y="356721"/>
                      <a:pt x="55214" y="368928"/>
                      <a:pt x="34863" y="373413"/>
                    </a:cubicBezTo>
                    <a:cubicBezTo>
                      <a:pt x="7235" y="379159"/>
                      <a:pt x="-7644" y="362259"/>
                      <a:pt x="2853" y="333198"/>
                    </a:cubicBezTo>
                    <a:cubicBezTo>
                      <a:pt x="38392" y="234818"/>
                      <a:pt x="74909" y="136791"/>
                      <a:pt x="110755" y="38521"/>
                    </a:cubicBezTo>
                    <a:cubicBezTo>
                      <a:pt x="121713" y="8481"/>
                      <a:pt x="143705" y="-588"/>
                      <a:pt x="173989" y="-314"/>
                    </a:cubicBezTo>
                    <a:cubicBezTo>
                      <a:pt x="267517" y="532"/>
                      <a:pt x="361058" y="-5"/>
                      <a:pt x="454594" y="1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E5E10F8-14AA-A32E-2E58-1F642D7FA4CA}"/>
                  </a:ext>
                </a:extLst>
              </p:cNvPr>
              <p:cNvSpPr/>
              <p:nvPr/>
            </p:nvSpPr>
            <p:spPr>
              <a:xfrm>
                <a:off x="7834261" y="-931011"/>
                <a:ext cx="607061" cy="506346"/>
              </a:xfrm>
              <a:custGeom>
                <a:avLst/>
                <a:gdLst>
                  <a:gd name="connsiteX0" fmla="*/ 421395 w 607061"/>
                  <a:gd name="connsiteY0" fmla="*/ 391 h 506346"/>
                  <a:gd name="connsiteX1" fmla="*/ 559323 w 607061"/>
                  <a:gd name="connsiteY1" fmla="*/ 1583 h 506346"/>
                  <a:gd name="connsiteX2" fmla="*/ 606536 w 607061"/>
                  <a:gd name="connsiteY2" fmla="*/ 26361 h 506346"/>
                  <a:gd name="connsiteX3" fmla="*/ 562459 w 607061"/>
                  <a:gd name="connsiteY3" fmla="*/ 74026 h 506346"/>
                  <a:gd name="connsiteX4" fmla="*/ 520500 w 607061"/>
                  <a:gd name="connsiteY4" fmla="*/ 76552 h 506346"/>
                  <a:gd name="connsiteX5" fmla="*/ 277784 w 607061"/>
                  <a:gd name="connsiteY5" fmla="*/ 76672 h 506346"/>
                  <a:gd name="connsiteX6" fmla="*/ 184886 w 607061"/>
                  <a:gd name="connsiteY6" fmla="*/ 123852 h 506346"/>
                  <a:gd name="connsiteX7" fmla="*/ 223514 w 607061"/>
                  <a:gd name="connsiteY7" fmla="*/ 201667 h 506346"/>
                  <a:gd name="connsiteX8" fmla="*/ 413848 w 607061"/>
                  <a:gd name="connsiteY8" fmla="*/ 203541 h 506346"/>
                  <a:gd name="connsiteX9" fmla="*/ 516278 w 607061"/>
                  <a:gd name="connsiteY9" fmla="*/ 384370 h 506346"/>
                  <a:gd name="connsiteX10" fmla="*/ 312898 w 607061"/>
                  <a:gd name="connsiteY10" fmla="*/ 504847 h 506346"/>
                  <a:gd name="connsiteX11" fmla="*/ 51156 w 607061"/>
                  <a:gd name="connsiteY11" fmla="*/ 505026 h 506346"/>
                  <a:gd name="connsiteX12" fmla="*/ -464 w 607061"/>
                  <a:gd name="connsiteY12" fmla="*/ 474576 h 506346"/>
                  <a:gd name="connsiteX13" fmla="*/ 51413 w 607061"/>
                  <a:gd name="connsiteY13" fmla="*/ 424722 h 506346"/>
                  <a:gd name="connsiteX14" fmla="*/ 332062 w 607061"/>
                  <a:gd name="connsiteY14" fmla="*/ 422219 h 506346"/>
                  <a:gd name="connsiteX15" fmla="*/ 430741 w 607061"/>
                  <a:gd name="connsiteY15" fmla="*/ 376677 h 506346"/>
                  <a:gd name="connsiteX16" fmla="*/ 442620 w 607061"/>
                  <a:gd name="connsiteY16" fmla="*/ 317176 h 506346"/>
                  <a:gd name="connsiteX17" fmla="*/ 390250 w 607061"/>
                  <a:gd name="connsiteY17" fmla="*/ 287606 h 506346"/>
                  <a:gd name="connsiteX18" fmla="*/ 190446 w 607061"/>
                  <a:gd name="connsiteY18" fmla="*/ 285524 h 506346"/>
                  <a:gd name="connsiteX19" fmla="*/ 91990 w 607061"/>
                  <a:gd name="connsiteY19" fmla="*/ 133635 h 506346"/>
                  <a:gd name="connsiteX20" fmla="*/ 283386 w 607061"/>
                  <a:gd name="connsiteY20" fmla="*/ 797 h 506346"/>
                  <a:gd name="connsiteX21" fmla="*/ 421395 w 607061"/>
                  <a:gd name="connsiteY21" fmla="*/ 573 h 5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7061" h="506346">
                    <a:moveTo>
                      <a:pt x="421395" y="391"/>
                    </a:moveTo>
                    <a:cubicBezTo>
                      <a:pt x="467401" y="391"/>
                      <a:pt x="513572" y="-1831"/>
                      <a:pt x="559323" y="1583"/>
                    </a:cubicBezTo>
                    <a:cubicBezTo>
                      <a:pt x="575587" y="2796"/>
                      <a:pt x="590828" y="17705"/>
                      <a:pt x="606536" y="26361"/>
                    </a:cubicBezTo>
                    <a:cubicBezTo>
                      <a:pt x="592114" y="42634"/>
                      <a:pt x="579768" y="61860"/>
                      <a:pt x="562459" y="74026"/>
                    </a:cubicBezTo>
                    <a:cubicBezTo>
                      <a:pt x="552693" y="80892"/>
                      <a:pt x="534757" y="76514"/>
                      <a:pt x="520500" y="76552"/>
                    </a:cubicBezTo>
                    <a:cubicBezTo>
                      <a:pt x="439594" y="76765"/>
                      <a:pt x="358685" y="77241"/>
                      <a:pt x="277784" y="76672"/>
                    </a:cubicBezTo>
                    <a:cubicBezTo>
                      <a:pt x="238177" y="76394"/>
                      <a:pt x="206826" y="90163"/>
                      <a:pt x="184886" y="123852"/>
                    </a:cubicBezTo>
                    <a:cubicBezTo>
                      <a:pt x="157328" y="166169"/>
                      <a:pt x="172544" y="199507"/>
                      <a:pt x="223514" y="201667"/>
                    </a:cubicBezTo>
                    <a:cubicBezTo>
                      <a:pt x="286871" y="204353"/>
                      <a:pt x="350396" y="203094"/>
                      <a:pt x="413848" y="203541"/>
                    </a:cubicBezTo>
                    <a:cubicBezTo>
                      <a:pt x="530956" y="204365"/>
                      <a:pt x="576425" y="282799"/>
                      <a:pt x="516278" y="384370"/>
                    </a:cubicBezTo>
                    <a:cubicBezTo>
                      <a:pt x="471138" y="460599"/>
                      <a:pt x="402138" y="502637"/>
                      <a:pt x="312898" y="504847"/>
                    </a:cubicBezTo>
                    <a:cubicBezTo>
                      <a:pt x="225700" y="507006"/>
                      <a:pt x="138404" y="505662"/>
                      <a:pt x="51156" y="505026"/>
                    </a:cubicBezTo>
                    <a:cubicBezTo>
                      <a:pt x="28783" y="504862"/>
                      <a:pt x="-2085" y="512293"/>
                      <a:pt x="-464" y="474576"/>
                    </a:cubicBezTo>
                    <a:cubicBezTo>
                      <a:pt x="839" y="444274"/>
                      <a:pt x="17682" y="424695"/>
                      <a:pt x="51413" y="424722"/>
                    </a:cubicBezTo>
                    <a:cubicBezTo>
                      <a:pt x="145009" y="424797"/>
                      <a:pt x="238872" y="428457"/>
                      <a:pt x="332062" y="422219"/>
                    </a:cubicBezTo>
                    <a:cubicBezTo>
                      <a:pt x="366249" y="419930"/>
                      <a:pt x="401951" y="398024"/>
                      <a:pt x="430741" y="376677"/>
                    </a:cubicBezTo>
                    <a:cubicBezTo>
                      <a:pt x="443502" y="367214"/>
                      <a:pt x="449522" y="333164"/>
                      <a:pt x="442620" y="317176"/>
                    </a:cubicBezTo>
                    <a:cubicBezTo>
                      <a:pt x="436129" y="302142"/>
                      <a:pt x="409015" y="288641"/>
                      <a:pt x="390250" y="287606"/>
                    </a:cubicBezTo>
                    <a:cubicBezTo>
                      <a:pt x="323815" y="283945"/>
                      <a:pt x="257052" y="286826"/>
                      <a:pt x="190446" y="285524"/>
                    </a:cubicBezTo>
                    <a:cubicBezTo>
                      <a:pt x="97587" y="283710"/>
                      <a:pt x="54943" y="218773"/>
                      <a:pt x="91990" y="133635"/>
                    </a:cubicBezTo>
                    <a:cubicBezTo>
                      <a:pt x="128023" y="50826"/>
                      <a:pt x="191063" y="3390"/>
                      <a:pt x="283386" y="797"/>
                    </a:cubicBezTo>
                    <a:cubicBezTo>
                      <a:pt x="329355" y="-494"/>
                      <a:pt x="375390" y="573"/>
                      <a:pt x="421395" y="57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A71B4DE-BE24-34E6-F4E3-91907A1EFC28}"/>
                  </a:ext>
                </a:extLst>
              </p:cNvPr>
              <p:cNvSpPr/>
              <p:nvPr/>
            </p:nvSpPr>
            <p:spPr>
              <a:xfrm>
                <a:off x="11616861" y="-931093"/>
                <a:ext cx="638114" cy="505268"/>
              </a:xfrm>
              <a:custGeom>
                <a:avLst/>
                <a:gdLst>
                  <a:gd name="connsiteX0" fmla="*/ 253947 w 638114"/>
                  <a:gd name="connsiteY0" fmla="*/ 503487 h 505268"/>
                  <a:gd name="connsiteX1" fmla="*/ 87530 w 638114"/>
                  <a:gd name="connsiteY1" fmla="*/ 503057 h 505268"/>
                  <a:gd name="connsiteX2" fmla="*/ 8093 w 638114"/>
                  <a:gd name="connsiteY2" fmla="*/ 390749 h 505268"/>
                  <a:gd name="connsiteX3" fmla="*/ 68078 w 638114"/>
                  <a:gd name="connsiteY3" fmla="*/ 230548 h 505268"/>
                  <a:gd name="connsiteX4" fmla="*/ 214630 w 638114"/>
                  <a:gd name="connsiteY4" fmla="*/ 129472 h 505268"/>
                  <a:gd name="connsiteX5" fmla="*/ 433369 w 638114"/>
                  <a:gd name="connsiteY5" fmla="*/ 128665 h 505268"/>
                  <a:gd name="connsiteX6" fmla="*/ 543949 w 638114"/>
                  <a:gd name="connsiteY6" fmla="*/ 50872 h 505268"/>
                  <a:gd name="connsiteX7" fmla="*/ 602373 w 638114"/>
                  <a:gd name="connsiteY7" fmla="*/ -181 h 505268"/>
                  <a:gd name="connsiteX8" fmla="*/ 634099 w 638114"/>
                  <a:gd name="connsiteY8" fmla="*/ 42727 h 505268"/>
                  <a:gd name="connsiteX9" fmla="*/ 476328 w 638114"/>
                  <a:gd name="connsiteY9" fmla="*/ 470720 h 505268"/>
                  <a:gd name="connsiteX10" fmla="*/ 420269 w 638114"/>
                  <a:gd name="connsiteY10" fmla="*/ 502543 h 505268"/>
                  <a:gd name="connsiteX11" fmla="*/ 253947 w 638114"/>
                  <a:gd name="connsiteY11" fmla="*/ 504040 h 505268"/>
                  <a:gd name="connsiteX12" fmla="*/ 248244 w 638114"/>
                  <a:gd name="connsiteY12" fmla="*/ 426633 h 505268"/>
                  <a:gd name="connsiteX13" fmla="*/ 248244 w 638114"/>
                  <a:gd name="connsiteY13" fmla="*/ 426920 h 505268"/>
                  <a:gd name="connsiteX14" fmla="*/ 347926 w 638114"/>
                  <a:gd name="connsiteY14" fmla="*/ 427292 h 505268"/>
                  <a:gd name="connsiteX15" fmla="*/ 426127 w 638114"/>
                  <a:gd name="connsiteY15" fmla="*/ 374162 h 505268"/>
                  <a:gd name="connsiteX16" fmla="*/ 470380 w 638114"/>
                  <a:gd name="connsiteY16" fmla="*/ 253928 h 505268"/>
                  <a:gd name="connsiteX17" fmla="*/ 440835 w 638114"/>
                  <a:gd name="connsiteY17" fmla="*/ 207543 h 505268"/>
                  <a:gd name="connsiteX18" fmla="*/ 198770 w 638114"/>
                  <a:gd name="connsiteY18" fmla="*/ 209162 h 505268"/>
                  <a:gd name="connsiteX19" fmla="*/ 151495 w 638114"/>
                  <a:gd name="connsiteY19" fmla="*/ 240195 h 505268"/>
                  <a:gd name="connsiteX20" fmla="*/ 98372 w 638114"/>
                  <a:gd name="connsiteY20" fmla="*/ 382256 h 505268"/>
                  <a:gd name="connsiteX21" fmla="*/ 134300 w 638114"/>
                  <a:gd name="connsiteY21" fmla="*/ 426644 h 505268"/>
                  <a:gd name="connsiteX22" fmla="*/ 248244 w 638114"/>
                  <a:gd name="connsiteY22" fmla="*/ 426633 h 50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38114" h="505268">
                    <a:moveTo>
                      <a:pt x="253947" y="503487"/>
                    </a:moveTo>
                    <a:cubicBezTo>
                      <a:pt x="198469" y="503487"/>
                      <a:pt x="142920" y="505268"/>
                      <a:pt x="87530" y="503057"/>
                    </a:cubicBezTo>
                    <a:cubicBezTo>
                      <a:pt x="10349" y="499975"/>
                      <a:pt x="-15982" y="462659"/>
                      <a:pt x="8093" y="390749"/>
                    </a:cubicBezTo>
                    <a:cubicBezTo>
                      <a:pt x="26186" y="336708"/>
                      <a:pt x="46927" y="283496"/>
                      <a:pt x="68078" y="230548"/>
                    </a:cubicBezTo>
                    <a:cubicBezTo>
                      <a:pt x="94310" y="164882"/>
                      <a:pt x="143427" y="130263"/>
                      <a:pt x="214630" y="129472"/>
                    </a:cubicBezTo>
                    <a:cubicBezTo>
                      <a:pt x="287538" y="128662"/>
                      <a:pt x="360456" y="128736"/>
                      <a:pt x="433369" y="128665"/>
                    </a:cubicBezTo>
                    <a:cubicBezTo>
                      <a:pt x="516293" y="128585"/>
                      <a:pt x="516602" y="128809"/>
                      <a:pt x="543949" y="50872"/>
                    </a:cubicBezTo>
                    <a:cubicBezTo>
                      <a:pt x="553961" y="22337"/>
                      <a:pt x="565629" y="-2398"/>
                      <a:pt x="602373" y="-181"/>
                    </a:cubicBezTo>
                    <a:cubicBezTo>
                      <a:pt x="630747" y="1530"/>
                      <a:pt x="644572" y="13790"/>
                      <a:pt x="634099" y="42727"/>
                    </a:cubicBezTo>
                    <a:cubicBezTo>
                      <a:pt x="582349" y="185712"/>
                      <a:pt x="531409" y="329022"/>
                      <a:pt x="476328" y="470720"/>
                    </a:cubicBezTo>
                    <a:cubicBezTo>
                      <a:pt x="470130" y="486665"/>
                      <a:pt x="440235" y="500976"/>
                      <a:pt x="420269" y="502543"/>
                    </a:cubicBezTo>
                    <a:cubicBezTo>
                      <a:pt x="365129" y="506869"/>
                      <a:pt x="309427" y="504040"/>
                      <a:pt x="253947" y="504040"/>
                    </a:cubicBezTo>
                    <a:close/>
                    <a:moveTo>
                      <a:pt x="248244" y="426633"/>
                    </a:moveTo>
                    <a:lnTo>
                      <a:pt x="248244" y="426920"/>
                    </a:lnTo>
                    <a:cubicBezTo>
                      <a:pt x="281478" y="426920"/>
                      <a:pt x="314792" y="425465"/>
                      <a:pt x="347926" y="427292"/>
                    </a:cubicBezTo>
                    <a:cubicBezTo>
                      <a:pt x="388507" y="429530"/>
                      <a:pt x="413594" y="413756"/>
                      <a:pt x="426127" y="374162"/>
                    </a:cubicBezTo>
                    <a:cubicBezTo>
                      <a:pt x="439003" y="333484"/>
                      <a:pt x="454637" y="293624"/>
                      <a:pt x="470380" y="253928"/>
                    </a:cubicBezTo>
                    <a:cubicBezTo>
                      <a:pt x="482451" y="223489"/>
                      <a:pt x="473537" y="207677"/>
                      <a:pt x="440835" y="207543"/>
                    </a:cubicBezTo>
                    <a:cubicBezTo>
                      <a:pt x="360129" y="207212"/>
                      <a:pt x="279347" y="205867"/>
                      <a:pt x="198770" y="209162"/>
                    </a:cubicBezTo>
                    <a:cubicBezTo>
                      <a:pt x="179112" y="211777"/>
                      <a:pt x="161712" y="223199"/>
                      <a:pt x="151495" y="240195"/>
                    </a:cubicBezTo>
                    <a:cubicBezTo>
                      <a:pt x="131075" y="286490"/>
                      <a:pt x="113338" y="333922"/>
                      <a:pt x="98372" y="382256"/>
                    </a:cubicBezTo>
                    <a:cubicBezTo>
                      <a:pt x="88070" y="413174"/>
                      <a:pt x="103900" y="426682"/>
                      <a:pt x="134300" y="426644"/>
                    </a:cubicBezTo>
                    <a:cubicBezTo>
                      <a:pt x="172282" y="426596"/>
                      <a:pt x="210263" y="426592"/>
                      <a:pt x="248244" y="4266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69AAD00-AA9A-A384-26CB-9D01EAA9FABE}"/>
                  </a:ext>
                </a:extLst>
              </p:cNvPr>
              <p:cNvSpPr/>
              <p:nvPr/>
            </p:nvSpPr>
            <p:spPr>
              <a:xfrm>
                <a:off x="8410525" y="-801604"/>
                <a:ext cx="579277" cy="376542"/>
              </a:xfrm>
              <a:custGeom>
                <a:avLst/>
                <a:gdLst>
                  <a:gd name="connsiteX0" fmla="*/ 318027 w 579277"/>
                  <a:gd name="connsiteY0" fmla="*/ 225487 h 376542"/>
                  <a:gd name="connsiteX1" fmla="*/ 156234 w 579277"/>
                  <a:gd name="connsiteY1" fmla="*/ 225368 h 376542"/>
                  <a:gd name="connsiteX2" fmla="*/ 101963 w 579277"/>
                  <a:gd name="connsiteY2" fmla="*/ 267973 h 376542"/>
                  <a:gd name="connsiteX3" fmla="*/ 155779 w 579277"/>
                  <a:gd name="connsiteY3" fmla="*/ 296124 h 376542"/>
                  <a:gd name="connsiteX4" fmla="*/ 365051 w 579277"/>
                  <a:gd name="connsiteY4" fmla="*/ 298519 h 376542"/>
                  <a:gd name="connsiteX5" fmla="*/ 413203 w 579277"/>
                  <a:gd name="connsiteY5" fmla="*/ 322821 h 376542"/>
                  <a:gd name="connsiteX6" fmla="*/ 365587 w 579277"/>
                  <a:gd name="connsiteY6" fmla="*/ 371539 h 376542"/>
                  <a:gd name="connsiteX7" fmla="*/ 261485 w 579277"/>
                  <a:gd name="connsiteY7" fmla="*/ 374629 h 376542"/>
                  <a:gd name="connsiteX8" fmla="*/ 80669 w 579277"/>
                  <a:gd name="connsiteY8" fmla="*/ 373815 h 376542"/>
                  <a:gd name="connsiteX9" fmla="*/ 7753 w 579277"/>
                  <a:gd name="connsiteY9" fmla="*/ 271558 h 376542"/>
                  <a:gd name="connsiteX10" fmla="*/ 80430 w 579277"/>
                  <a:gd name="connsiteY10" fmla="*/ 80448 h 376542"/>
                  <a:gd name="connsiteX11" fmla="*/ 189985 w 579277"/>
                  <a:gd name="connsiteY11" fmla="*/ 1966 h 376542"/>
                  <a:gd name="connsiteX12" fmla="*/ 513443 w 579277"/>
                  <a:gd name="connsiteY12" fmla="*/ 1242 h 376542"/>
                  <a:gd name="connsiteX13" fmla="*/ 572960 w 579277"/>
                  <a:gd name="connsiteY13" fmla="*/ 87498 h 376542"/>
                  <a:gd name="connsiteX14" fmla="*/ 533825 w 579277"/>
                  <a:gd name="connsiteY14" fmla="*/ 189309 h 376542"/>
                  <a:gd name="connsiteX15" fmla="*/ 479680 w 579277"/>
                  <a:gd name="connsiteY15" fmla="*/ 223688 h 376542"/>
                  <a:gd name="connsiteX16" fmla="*/ 318027 w 579277"/>
                  <a:gd name="connsiteY16" fmla="*/ 225297 h 376542"/>
                  <a:gd name="connsiteX17" fmla="*/ 305562 w 579277"/>
                  <a:gd name="connsiteY17" fmla="*/ 154433 h 376542"/>
                  <a:gd name="connsiteX18" fmla="*/ 305562 w 579277"/>
                  <a:gd name="connsiteY18" fmla="*/ 153963 h 376542"/>
                  <a:gd name="connsiteX19" fmla="*/ 438717 w 579277"/>
                  <a:gd name="connsiteY19" fmla="*/ 153883 h 376542"/>
                  <a:gd name="connsiteX20" fmla="*/ 479889 w 579277"/>
                  <a:gd name="connsiteY20" fmla="*/ 107837 h 376542"/>
                  <a:gd name="connsiteX21" fmla="*/ 437800 w 579277"/>
                  <a:gd name="connsiteY21" fmla="*/ 79046 h 376542"/>
                  <a:gd name="connsiteX22" fmla="*/ 214336 w 579277"/>
                  <a:gd name="connsiteY22" fmla="*/ 77820 h 376542"/>
                  <a:gd name="connsiteX23" fmla="*/ 191313 w 579277"/>
                  <a:gd name="connsiteY23" fmla="*/ 80596 h 376542"/>
                  <a:gd name="connsiteX24" fmla="*/ 150581 w 579277"/>
                  <a:gd name="connsiteY24" fmla="*/ 132768 h 376542"/>
                  <a:gd name="connsiteX25" fmla="*/ 196264 w 579277"/>
                  <a:gd name="connsiteY25" fmla="*/ 153447 h 376542"/>
                  <a:gd name="connsiteX26" fmla="*/ 305562 w 579277"/>
                  <a:gd name="connsiteY26" fmla="*/ 154433 h 37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79277" h="376542">
                    <a:moveTo>
                      <a:pt x="318027" y="225487"/>
                    </a:moveTo>
                    <a:cubicBezTo>
                      <a:pt x="264096" y="225487"/>
                      <a:pt x="210162" y="225791"/>
                      <a:pt x="156234" y="225368"/>
                    </a:cubicBezTo>
                    <a:cubicBezTo>
                      <a:pt x="125820" y="225130"/>
                      <a:pt x="97750" y="234302"/>
                      <a:pt x="101963" y="267973"/>
                    </a:cubicBezTo>
                    <a:cubicBezTo>
                      <a:pt x="103450" y="279858"/>
                      <a:pt x="136513" y="295194"/>
                      <a:pt x="155779" y="296124"/>
                    </a:cubicBezTo>
                    <a:cubicBezTo>
                      <a:pt x="225409" y="299486"/>
                      <a:pt x="295362" y="295822"/>
                      <a:pt x="365051" y="298519"/>
                    </a:cubicBezTo>
                    <a:cubicBezTo>
                      <a:pt x="381390" y="299151"/>
                      <a:pt x="397167" y="314333"/>
                      <a:pt x="413203" y="322821"/>
                    </a:cubicBezTo>
                    <a:cubicBezTo>
                      <a:pt x="397517" y="339800"/>
                      <a:pt x="384354" y="366826"/>
                      <a:pt x="365587" y="371539"/>
                    </a:cubicBezTo>
                    <a:cubicBezTo>
                      <a:pt x="332698" y="379800"/>
                      <a:pt x="296372" y="374614"/>
                      <a:pt x="261485" y="374629"/>
                    </a:cubicBezTo>
                    <a:cubicBezTo>
                      <a:pt x="201209" y="374655"/>
                      <a:pt x="140887" y="375763"/>
                      <a:pt x="80669" y="373815"/>
                    </a:cubicBezTo>
                    <a:cubicBezTo>
                      <a:pt x="8869" y="371492"/>
                      <a:pt x="-14926" y="339035"/>
                      <a:pt x="7753" y="271558"/>
                    </a:cubicBezTo>
                    <a:cubicBezTo>
                      <a:pt x="29451" y="206998"/>
                      <a:pt x="54826" y="143605"/>
                      <a:pt x="80430" y="80448"/>
                    </a:cubicBezTo>
                    <a:cubicBezTo>
                      <a:pt x="100050" y="32050"/>
                      <a:pt x="137766" y="3115"/>
                      <a:pt x="189985" y="1966"/>
                    </a:cubicBezTo>
                    <a:cubicBezTo>
                      <a:pt x="297770" y="-406"/>
                      <a:pt x="405684" y="-1376"/>
                      <a:pt x="513443" y="1242"/>
                    </a:cubicBezTo>
                    <a:cubicBezTo>
                      <a:pt x="570954" y="2638"/>
                      <a:pt x="589486" y="32357"/>
                      <a:pt x="572960" y="87498"/>
                    </a:cubicBezTo>
                    <a:cubicBezTo>
                      <a:pt x="563935" y="122847"/>
                      <a:pt x="550801" y="157017"/>
                      <a:pt x="533825" y="189309"/>
                    </a:cubicBezTo>
                    <a:cubicBezTo>
                      <a:pt x="521362" y="207820"/>
                      <a:pt x="501733" y="220283"/>
                      <a:pt x="479680" y="223688"/>
                    </a:cubicBezTo>
                    <a:cubicBezTo>
                      <a:pt x="426154" y="228340"/>
                      <a:pt x="371958" y="225297"/>
                      <a:pt x="318027" y="225297"/>
                    </a:cubicBezTo>
                    <a:close/>
                    <a:moveTo>
                      <a:pt x="305562" y="154433"/>
                    </a:moveTo>
                    <a:lnTo>
                      <a:pt x="305562" y="153963"/>
                    </a:lnTo>
                    <a:cubicBezTo>
                      <a:pt x="349947" y="153963"/>
                      <a:pt x="394334" y="154197"/>
                      <a:pt x="438717" y="153883"/>
                    </a:cubicBezTo>
                    <a:cubicBezTo>
                      <a:pt x="469115" y="153667"/>
                      <a:pt x="484218" y="132832"/>
                      <a:pt x="479889" y="107837"/>
                    </a:cubicBezTo>
                    <a:cubicBezTo>
                      <a:pt x="477791" y="95727"/>
                      <a:pt x="452911" y="79648"/>
                      <a:pt x="437800" y="79046"/>
                    </a:cubicBezTo>
                    <a:cubicBezTo>
                      <a:pt x="363413" y="76085"/>
                      <a:pt x="288842" y="77641"/>
                      <a:pt x="214336" y="77820"/>
                    </a:cubicBezTo>
                    <a:cubicBezTo>
                      <a:pt x="206464" y="77838"/>
                      <a:pt x="195291" y="76252"/>
                      <a:pt x="191313" y="80596"/>
                    </a:cubicBezTo>
                    <a:cubicBezTo>
                      <a:pt x="176459" y="96817"/>
                      <a:pt x="163962" y="115197"/>
                      <a:pt x="150581" y="132768"/>
                    </a:cubicBezTo>
                    <a:cubicBezTo>
                      <a:pt x="165781" y="139989"/>
                      <a:pt x="180561" y="152100"/>
                      <a:pt x="196264" y="153447"/>
                    </a:cubicBezTo>
                    <a:cubicBezTo>
                      <a:pt x="232459" y="156554"/>
                      <a:pt x="269102" y="154433"/>
                      <a:pt x="305562" y="15443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9631B812-60CA-6256-CD6F-02EA759B050C}"/>
                  </a:ext>
                </a:extLst>
              </p:cNvPr>
              <p:cNvSpPr/>
              <p:nvPr/>
            </p:nvSpPr>
            <p:spPr>
              <a:xfrm>
                <a:off x="10443573" y="-802340"/>
                <a:ext cx="584858" cy="376579"/>
              </a:xfrm>
              <a:custGeom>
                <a:avLst/>
                <a:gdLst>
                  <a:gd name="connsiteX0" fmla="*/ 356631 w 584858"/>
                  <a:gd name="connsiteY0" fmla="*/ 428 h 376579"/>
                  <a:gd name="connsiteX1" fmla="*/ 508950 w 584858"/>
                  <a:gd name="connsiteY1" fmla="*/ 826 h 376579"/>
                  <a:gd name="connsiteX2" fmla="*/ 576533 w 584858"/>
                  <a:gd name="connsiteY2" fmla="*/ 98571 h 376579"/>
                  <a:gd name="connsiteX3" fmla="*/ 512680 w 584858"/>
                  <a:gd name="connsiteY3" fmla="*/ 272853 h 376579"/>
                  <a:gd name="connsiteX4" fmla="*/ 366951 w 584858"/>
                  <a:gd name="connsiteY4" fmla="*/ 374630 h 376579"/>
                  <a:gd name="connsiteX5" fmla="*/ 81331 w 584858"/>
                  <a:gd name="connsiteY5" fmla="*/ 374452 h 376579"/>
                  <a:gd name="connsiteX6" fmla="*/ 8784 w 584858"/>
                  <a:gd name="connsiteY6" fmla="*/ 268019 h 376579"/>
                  <a:gd name="connsiteX7" fmla="*/ 78705 w 584858"/>
                  <a:gd name="connsiteY7" fmla="*/ 86072 h 376579"/>
                  <a:gd name="connsiteX8" fmla="*/ 204300 w 584858"/>
                  <a:gd name="connsiteY8" fmla="*/ 722 h 376579"/>
                  <a:gd name="connsiteX9" fmla="*/ 356631 w 584858"/>
                  <a:gd name="connsiteY9" fmla="*/ 428 h 376579"/>
                  <a:gd name="connsiteX10" fmla="*/ 256818 w 584858"/>
                  <a:gd name="connsiteY10" fmla="*/ 297548 h 376579"/>
                  <a:gd name="connsiteX11" fmla="*/ 256819 w 584858"/>
                  <a:gd name="connsiteY11" fmla="*/ 297788 h 376579"/>
                  <a:gd name="connsiteX12" fmla="*/ 370652 w 584858"/>
                  <a:gd name="connsiteY12" fmla="*/ 296066 h 376579"/>
                  <a:gd name="connsiteX13" fmla="*/ 427976 w 584858"/>
                  <a:gd name="connsiteY13" fmla="*/ 257787 h 376579"/>
                  <a:gd name="connsiteX14" fmla="*/ 479424 w 584858"/>
                  <a:gd name="connsiteY14" fmla="*/ 130129 h 376579"/>
                  <a:gd name="connsiteX15" fmla="*/ 445151 w 584858"/>
                  <a:gd name="connsiteY15" fmla="*/ 78451 h 376579"/>
                  <a:gd name="connsiteX16" fmla="*/ 207462 w 584858"/>
                  <a:gd name="connsiteY16" fmla="*/ 79834 h 376579"/>
                  <a:gd name="connsiteX17" fmla="*/ 156047 w 584858"/>
                  <a:gd name="connsiteY17" fmla="*/ 112085 h 376579"/>
                  <a:gd name="connsiteX18" fmla="*/ 101274 w 584858"/>
                  <a:gd name="connsiteY18" fmla="*/ 253616 h 376579"/>
                  <a:gd name="connsiteX19" fmla="*/ 133199 w 584858"/>
                  <a:gd name="connsiteY19" fmla="*/ 297385 h 376579"/>
                  <a:gd name="connsiteX20" fmla="*/ 256818 w 584858"/>
                  <a:gd name="connsiteY20" fmla="*/ 297548 h 376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858" h="376579">
                    <a:moveTo>
                      <a:pt x="356631" y="428"/>
                    </a:moveTo>
                    <a:cubicBezTo>
                      <a:pt x="407411" y="372"/>
                      <a:pt x="458273" y="-1460"/>
                      <a:pt x="508950" y="826"/>
                    </a:cubicBezTo>
                    <a:cubicBezTo>
                      <a:pt x="575424" y="3826"/>
                      <a:pt x="597882" y="36893"/>
                      <a:pt x="576533" y="98571"/>
                    </a:cubicBezTo>
                    <a:cubicBezTo>
                      <a:pt x="556299" y="157028"/>
                      <a:pt x="533412" y="214562"/>
                      <a:pt x="512680" y="272853"/>
                    </a:cubicBezTo>
                    <a:cubicBezTo>
                      <a:pt x="488170" y="341764"/>
                      <a:pt x="436173" y="372917"/>
                      <a:pt x="366951" y="374630"/>
                    </a:cubicBezTo>
                    <a:cubicBezTo>
                      <a:pt x="271796" y="376984"/>
                      <a:pt x="176497" y="376667"/>
                      <a:pt x="81331" y="374452"/>
                    </a:cubicBezTo>
                    <a:cubicBezTo>
                      <a:pt x="7351" y="372730"/>
                      <a:pt x="-15483" y="338946"/>
                      <a:pt x="8784" y="268019"/>
                    </a:cubicBezTo>
                    <a:cubicBezTo>
                      <a:pt x="29802" y="206584"/>
                      <a:pt x="54487" y="146365"/>
                      <a:pt x="78705" y="86072"/>
                    </a:cubicBezTo>
                    <a:cubicBezTo>
                      <a:pt x="101241" y="29963"/>
                      <a:pt x="144584" y="2078"/>
                      <a:pt x="204300" y="722"/>
                    </a:cubicBezTo>
                    <a:cubicBezTo>
                      <a:pt x="255052" y="-430"/>
                      <a:pt x="305852" y="484"/>
                      <a:pt x="356631" y="428"/>
                    </a:cubicBezTo>
                    <a:close/>
                    <a:moveTo>
                      <a:pt x="256818" y="297548"/>
                    </a:moveTo>
                    <a:lnTo>
                      <a:pt x="256819" y="297788"/>
                    </a:lnTo>
                    <a:cubicBezTo>
                      <a:pt x="294859" y="297788"/>
                      <a:pt x="333641" y="302238"/>
                      <a:pt x="370652" y="296066"/>
                    </a:cubicBezTo>
                    <a:cubicBezTo>
                      <a:pt x="394114" y="291495"/>
                      <a:pt x="414763" y="277707"/>
                      <a:pt x="427976" y="257787"/>
                    </a:cubicBezTo>
                    <a:cubicBezTo>
                      <a:pt x="449838" y="217812"/>
                      <a:pt x="462834" y="172986"/>
                      <a:pt x="479424" y="130129"/>
                    </a:cubicBezTo>
                    <a:cubicBezTo>
                      <a:pt x="492329" y="96793"/>
                      <a:pt x="484119" y="78233"/>
                      <a:pt x="445151" y="78451"/>
                    </a:cubicBezTo>
                    <a:cubicBezTo>
                      <a:pt x="365903" y="78896"/>
                      <a:pt x="286565" y="76433"/>
                      <a:pt x="207462" y="79834"/>
                    </a:cubicBezTo>
                    <a:cubicBezTo>
                      <a:pt x="186353" y="82326"/>
                      <a:pt x="167479" y="94165"/>
                      <a:pt x="156047" y="112085"/>
                    </a:cubicBezTo>
                    <a:cubicBezTo>
                      <a:pt x="134838" y="158066"/>
                      <a:pt x="116544" y="205337"/>
                      <a:pt x="101274" y="253616"/>
                    </a:cubicBezTo>
                    <a:cubicBezTo>
                      <a:pt x="91867" y="280859"/>
                      <a:pt x="104154" y="296932"/>
                      <a:pt x="133199" y="297385"/>
                    </a:cubicBezTo>
                    <a:cubicBezTo>
                      <a:pt x="174397" y="298028"/>
                      <a:pt x="215611" y="297548"/>
                      <a:pt x="256818" y="2975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3752F1-1544-F155-054D-7ED5AF7702A8}"/>
                  </a:ext>
                </a:extLst>
              </p:cNvPr>
              <p:cNvSpPr/>
              <p:nvPr/>
            </p:nvSpPr>
            <p:spPr>
              <a:xfrm>
                <a:off x="13584058" y="-802402"/>
                <a:ext cx="584463" cy="375858"/>
              </a:xfrm>
              <a:custGeom>
                <a:avLst/>
                <a:gdLst>
                  <a:gd name="connsiteX0" fmla="*/ 225443 w 584463"/>
                  <a:gd name="connsiteY0" fmla="*/ 374831 h 375858"/>
                  <a:gd name="connsiteX1" fmla="*/ 77942 w 584463"/>
                  <a:gd name="connsiteY1" fmla="*/ 374320 h 375858"/>
                  <a:gd name="connsiteX2" fmla="*/ 7174 w 584463"/>
                  <a:gd name="connsiteY2" fmla="*/ 273860 h 375858"/>
                  <a:gd name="connsiteX3" fmla="*/ 72843 w 584463"/>
                  <a:gd name="connsiteY3" fmla="*/ 95248 h 375858"/>
                  <a:gd name="connsiteX4" fmla="*/ 207778 w 584463"/>
                  <a:gd name="connsiteY4" fmla="*/ 786 h 375858"/>
                  <a:gd name="connsiteX5" fmla="*/ 507577 w 584463"/>
                  <a:gd name="connsiteY5" fmla="*/ 983 h 375858"/>
                  <a:gd name="connsiteX6" fmla="*/ 576514 w 584463"/>
                  <a:gd name="connsiteY6" fmla="*/ 97385 h 375858"/>
                  <a:gd name="connsiteX7" fmla="*/ 507031 w 584463"/>
                  <a:gd name="connsiteY7" fmla="*/ 284633 h 375858"/>
                  <a:gd name="connsiteX8" fmla="*/ 368199 w 584463"/>
                  <a:gd name="connsiteY8" fmla="*/ 374487 h 375858"/>
                  <a:gd name="connsiteX9" fmla="*/ 225443 w 584463"/>
                  <a:gd name="connsiteY9" fmla="*/ 374831 h 375858"/>
                  <a:gd name="connsiteX10" fmla="*/ 250985 w 584463"/>
                  <a:gd name="connsiteY10" fmla="*/ 297789 h 375858"/>
                  <a:gd name="connsiteX11" fmla="*/ 250985 w 584463"/>
                  <a:gd name="connsiteY11" fmla="*/ 298124 h 375858"/>
                  <a:gd name="connsiteX12" fmla="*/ 369339 w 584463"/>
                  <a:gd name="connsiteY12" fmla="*/ 296467 h 375858"/>
                  <a:gd name="connsiteX13" fmla="*/ 427768 w 584463"/>
                  <a:gd name="connsiteY13" fmla="*/ 259743 h 375858"/>
                  <a:gd name="connsiteX14" fmla="*/ 479956 w 584463"/>
                  <a:gd name="connsiteY14" fmla="*/ 127800 h 375858"/>
                  <a:gd name="connsiteX15" fmla="*/ 447015 w 584463"/>
                  <a:gd name="connsiteY15" fmla="*/ 78688 h 375858"/>
                  <a:gd name="connsiteX16" fmla="*/ 205138 w 584463"/>
                  <a:gd name="connsiteY16" fmla="*/ 80516 h 375858"/>
                  <a:gd name="connsiteX17" fmla="*/ 155328 w 584463"/>
                  <a:gd name="connsiteY17" fmla="*/ 114667 h 375858"/>
                  <a:gd name="connsiteX18" fmla="*/ 100784 w 584463"/>
                  <a:gd name="connsiteY18" fmla="*/ 251015 h 375858"/>
                  <a:gd name="connsiteX19" fmla="*/ 132384 w 584463"/>
                  <a:gd name="connsiteY19" fmla="*/ 297658 h 375858"/>
                  <a:gd name="connsiteX20" fmla="*/ 250985 w 584463"/>
                  <a:gd name="connsiteY20" fmla="*/ 297789 h 375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4463" h="375858">
                    <a:moveTo>
                      <a:pt x="225443" y="374831"/>
                    </a:moveTo>
                    <a:cubicBezTo>
                      <a:pt x="176268" y="374791"/>
                      <a:pt x="126997" y="376748"/>
                      <a:pt x="77942" y="374320"/>
                    </a:cubicBezTo>
                    <a:cubicBezTo>
                      <a:pt x="8902" y="370902"/>
                      <a:pt x="-14237" y="338095"/>
                      <a:pt x="7174" y="273860"/>
                    </a:cubicBezTo>
                    <a:cubicBezTo>
                      <a:pt x="27224" y="213707"/>
                      <a:pt x="50248" y="154523"/>
                      <a:pt x="72843" y="95248"/>
                    </a:cubicBezTo>
                    <a:cubicBezTo>
                      <a:pt x="96343" y="33606"/>
                      <a:pt x="142381" y="1603"/>
                      <a:pt x="207778" y="786"/>
                    </a:cubicBezTo>
                    <a:cubicBezTo>
                      <a:pt x="307700" y="-463"/>
                      <a:pt x="407678" y="-973"/>
                      <a:pt x="507577" y="983"/>
                    </a:cubicBezTo>
                    <a:cubicBezTo>
                      <a:pt x="574393" y="2292"/>
                      <a:pt x="597328" y="34648"/>
                      <a:pt x="576514" y="97385"/>
                    </a:cubicBezTo>
                    <a:cubicBezTo>
                      <a:pt x="555563" y="160539"/>
                      <a:pt x="531363" y="222666"/>
                      <a:pt x="507031" y="284633"/>
                    </a:cubicBezTo>
                    <a:cubicBezTo>
                      <a:pt x="482500" y="347105"/>
                      <a:pt x="431403" y="371897"/>
                      <a:pt x="368199" y="374487"/>
                    </a:cubicBezTo>
                    <a:cubicBezTo>
                      <a:pt x="320688" y="376433"/>
                      <a:pt x="273034" y="374871"/>
                      <a:pt x="225443" y="374831"/>
                    </a:cubicBezTo>
                    <a:close/>
                    <a:moveTo>
                      <a:pt x="250985" y="297789"/>
                    </a:moveTo>
                    <a:lnTo>
                      <a:pt x="250985" y="298124"/>
                    </a:lnTo>
                    <a:cubicBezTo>
                      <a:pt x="290520" y="298124"/>
                      <a:pt x="330690" y="302321"/>
                      <a:pt x="369339" y="296467"/>
                    </a:cubicBezTo>
                    <a:cubicBezTo>
                      <a:pt x="390708" y="293230"/>
                      <a:pt x="418070" y="277756"/>
                      <a:pt x="427768" y="259743"/>
                    </a:cubicBezTo>
                    <a:cubicBezTo>
                      <a:pt x="450035" y="218385"/>
                      <a:pt x="463132" y="172089"/>
                      <a:pt x="479956" y="127800"/>
                    </a:cubicBezTo>
                    <a:cubicBezTo>
                      <a:pt x="492056" y="95944"/>
                      <a:pt x="482207" y="78684"/>
                      <a:pt x="447015" y="78688"/>
                    </a:cubicBezTo>
                    <a:cubicBezTo>
                      <a:pt x="366364" y="78696"/>
                      <a:pt x="285621" y="76816"/>
                      <a:pt x="205138" y="80516"/>
                    </a:cubicBezTo>
                    <a:cubicBezTo>
                      <a:pt x="184277" y="83913"/>
                      <a:pt x="166017" y="96433"/>
                      <a:pt x="155328" y="114667"/>
                    </a:cubicBezTo>
                    <a:cubicBezTo>
                      <a:pt x="134766" y="159128"/>
                      <a:pt x="116560" y="204640"/>
                      <a:pt x="100784" y="251015"/>
                    </a:cubicBezTo>
                    <a:cubicBezTo>
                      <a:pt x="89542" y="280770"/>
                      <a:pt x="100384" y="297211"/>
                      <a:pt x="132384" y="297658"/>
                    </a:cubicBezTo>
                    <a:cubicBezTo>
                      <a:pt x="171911" y="298209"/>
                      <a:pt x="211450" y="297789"/>
                      <a:pt x="250985" y="29778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AF91B0F4-FA09-DD47-5317-B2E514603FF2}"/>
                  </a:ext>
                </a:extLst>
              </p:cNvPr>
              <p:cNvSpPr/>
              <p:nvPr/>
            </p:nvSpPr>
            <p:spPr>
              <a:xfrm>
                <a:off x="11021623" y="-802382"/>
                <a:ext cx="592507" cy="376679"/>
              </a:xfrm>
              <a:custGeom>
                <a:avLst/>
                <a:gdLst>
                  <a:gd name="connsiteX0" fmla="*/ 342571 w 592507"/>
                  <a:gd name="connsiteY0" fmla="*/ 289 h 376679"/>
                  <a:gd name="connsiteX1" fmla="*/ 518547 w 592507"/>
                  <a:gd name="connsiteY1" fmla="*/ 701 h 376679"/>
                  <a:gd name="connsiteX2" fmla="*/ 584455 w 592507"/>
                  <a:gd name="connsiteY2" fmla="*/ 94375 h 376679"/>
                  <a:gd name="connsiteX3" fmla="*/ 494336 w 592507"/>
                  <a:gd name="connsiteY3" fmla="*/ 339796 h 376679"/>
                  <a:gd name="connsiteX4" fmla="*/ 425105 w 592507"/>
                  <a:gd name="connsiteY4" fmla="*/ 372230 h 376679"/>
                  <a:gd name="connsiteX5" fmla="*/ 418127 w 592507"/>
                  <a:gd name="connsiteY5" fmla="*/ 311490 h 376679"/>
                  <a:gd name="connsiteX6" fmla="*/ 482242 w 592507"/>
                  <a:gd name="connsiteY6" fmla="*/ 137570 h 376679"/>
                  <a:gd name="connsiteX7" fmla="*/ 443717 w 592507"/>
                  <a:gd name="connsiteY7" fmla="*/ 78785 h 376679"/>
                  <a:gd name="connsiteX8" fmla="*/ 224923 w 592507"/>
                  <a:gd name="connsiteY8" fmla="*/ 78239 h 376679"/>
                  <a:gd name="connsiteX9" fmla="*/ 158192 w 592507"/>
                  <a:gd name="connsiteY9" fmla="*/ 126631 h 376679"/>
                  <a:gd name="connsiteX10" fmla="*/ 85119 w 592507"/>
                  <a:gd name="connsiteY10" fmla="*/ 322558 h 376679"/>
                  <a:gd name="connsiteX11" fmla="*/ 65948 w 592507"/>
                  <a:gd name="connsiteY11" fmla="*/ 359348 h 376679"/>
                  <a:gd name="connsiteX12" fmla="*/ 4532 w 592507"/>
                  <a:gd name="connsiteY12" fmla="*/ 371365 h 376679"/>
                  <a:gd name="connsiteX13" fmla="*/ 1115 w 592507"/>
                  <a:gd name="connsiteY13" fmla="*/ 324670 h 376679"/>
                  <a:gd name="connsiteX14" fmla="*/ 102211 w 592507"/>
                  <a:gd name="connsiteY14" fmla="*/ 42792 h 376679"/>
                  <a:gd name="connsiteX15" fmla="*/ 166581 w 592507"/>
                  <a:gd name="connsiteY15" fmla="*/ -292 h 376679"/>
                  <a:gd name="connsiteX16" fmla="*/ 342571 w 592507"/>
                  <a:gd name="connsiteY16" fmla="*/ 40 h 37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507" h="376679">
                    <a:moveTo>
                      <a:pt x="342571" y="289"/>
                    </a:moveTo>
                    <a:cubicBezTo>
                      <a:pt x="401235" y="289"/>
                      <a:pt x="459948" y="-1248"/>
                      <a:pt x="518547" y="701"/>
                    </a:cubicBezTo>
                    <a:cubicBezTo>
                      <a:pt x="583099" y="2849"/>
                      <a:pt x="605173" y="33075"/>
                      <a:pt x="584455" y="94375"/>
                    </a:cubicBezTo>
                    <a:cubicBezTo>
                      <a:pt x="556559" y="176908"/>
                      <a:pt x="524646" y="258084"/>
                      <a:pt x="494336" y="339796"/>
                    </a:cubicBezTo>
                    <a:cubicBezTo>
                      <a:pt x="481949" y="373185"/>
                      <a:pt x="454274" y="382895"/>
                      <a:pt x="425105" y="372230"/>
                    </a:cubicBezTo>
                    <a:cubicBezTo>
                      <a:pt x="390977" y="359753"/>
                      <a:pt x="411136" y="331759"/>
                      <a:pt x="418127" y="311490"/>
                    </a:cubicBezTo>
                    <a:cubicBezTo>
                      <a:pt x="438267" y="253093"/>
                      <a:pt x="461262" y="195688"/>
                      <a:pt x="482242" y="137570"/>
                    </a:cubicBezTo>
                    <a:cubicBezTo>
                      <a:pt x="499201" y="90590"/>
                      <a:pt x="492096" y="79371"/>
                      <a:pt x="443717" y="78785"/>
                    </a:cubicBezTo>
                    <a:cubicBezTo>
                      <a:pt x="370795" y="77903"/>
                      <a:pt x="297834" y="79552"/>
                      <a:pt x="224923" y="78239"/>
                    </a:cubicBezTo>
                    <a:cubicBezTo>
                      <a:pt x="188989" y="77593"/>
                      <a:pt x="169744" y="94264"/>
                      <a:pt x="158192" y="126631"/>
                    </a:cubicBezTo>
                    <a:cubicBezTo>
                      <a:pt x="134762" y="192273"/>
                      <a:pt x="109899" y="257408"/>
                      <a:pt x="85119" y="322558"/>
                    </a:cubicBezTo>
                    <a:cubicBezTo>
                      <a:pt x="80105" y="335739"/>
                      <a:pt x="75936" y="354684"/>
                      <a:pt x="65948" y="359348"/>
                    </a:cubicBezTo>
                    <a:cubicBezTo>
                      <a:pt x="47607" y="367916"/>
                      <a:pt x="25227" y="367839"/>
                      <a:pt x="4532" y="371365"/>
                    </a:cubicBezTo>
                    <a:cubicBezTo>
                      <a:pt x="3111" y="355703"/>
                      <a:pt x="-3564" y="338228"/>
                      <a:pt x="1115" y="324670"/>
                    </a:cubicBezTo>
                    <a:cubicBezTo>
                      <a:pt x="33671" y="230317"/>
                      <a:pt x="69548" y="137110"/>
                      <a:pt x="102211" y="42792"/>
                    </a:cubicBezTo>
                    <a:cubicBezTo>
                      <a:pt x="113576" y="9973"/>
                      <a:pt x="133957" y="-947"/>
                      <a:pt x="166581" y="-292"/>
                    </a:cubicBezTo>
                    <a:cubicBezTo>
                      <a:pt x="225223" y="883"/>
                      <a:pt x="283906" y="40"/>
                      <a:pt x="342571" y="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DD4637-5F2F-416A-7AF8-B251826D82AB}"/>
                  </a:ext>
                </a:extLst>
              </p:cNvPr>
              <p:cNvSpPr/>
              <p:nvPr/>
            </p:nvSpPr>
            <p:spPr>
              <a:xfrm>
                <a:off x="12202417" y="-802331"/>
                <a:ext cx="584095" cy="376525"/>
              </a:xfrm>
              <a:custGeom>
                <a:avLst/>
                <a:gdLst>
                  <a:gd name="connsiteX0" fmla="*/ 253263 w 584095"/>
                  <a:gd name="connsiteY0" fmla="*/ 375078 h 376525"/>
                  <a:gd name="connsiteX1" fmla="*/ 96233 w 584095"/>
                  <a:gd name="connsiteY1" fmla="*/ 374796 h 376525"/>
                  <a:gd name="connsiteX2" fmla="*/ 7711 w 584095"/>
                  <a:gd name="connsiteY2" fmla="*/ 253064 h 376525"/>
                  <a:gd name="connsiteX3" fmla="*/ 84507 w 584095"/>
                  <a:gd name="connsiteY3" fmla="*/ 38105 h 376525"/>
                  <a:gd name="connsiteX4" fmla="*/ 127743 w 584095"/>
                  <a:gd name="connsiteY4" fmla="*/ 1691 h 376525"/>
                  <a:gd name="connsiteX5" fmla="*/ 167072 w 584095"/>
                  <a:gd name="connsiteY5" fmla="*/ 47390 h 376525"/>
                  <a:gd name="connsiteX6" fmla="*/ 98612 w 584095"/>
                  <a:gd name="connsiteY6" fmla="*/ 234946 h 376525"/>
                  <a:gd name="connsiteX7" fmla="*/ 141186 w 584095"/>
                  <a:gd name="connsiteY7" fmla="*/ 298135 h 376525"/>
                  <a:gd name="connsiteX8" fmla="*/ 345790 w 584095"/>
                  <a:gd name="connsiteY8" fmla="*/ 298788 h 376525"/>
                  <a:gd name="connsiteX9" fmla="*/ 424928 w 584095"/>
                  <a:gd name="connsiteY9" fmla="*/ 245277 h 376525"/>
                  <a:gd name="connsiteX10" fmla="*/ 496997 w 584095"/>
                  <a:gd name="connsiteY10" fmla="*/ 48762 h 376525"/>
                  <a:gd name="connsiteX11" fmla="*/ 513793 w 584095"/>
                  <a:gd name="connsiteY11" fmla="*/ 16005 h 376525"/>
                  <a:gd name="connsiteX12" fmla="*/ 574948 w 584095"/>
                  <a:gd name="connsiteY12" fmla="*/ 6955 h 376525"/>
                  <a:gd name="connsiteX13" fmla="*/ 582243 w 584095"/>
                  <a:gd name="connsiteY13" fmla="*/ 51124 h 376525"/>
                  <a:gd name="connsiteX14" fmla="*/ 476660 w 584095"/>
                  <a:gd name="connsiteY14" fmla="*/ 336548 h 376525"/>
                  <a:gd name="connsiteX15" fmla="*/ 419655 w 584095"/>
                  <a:gd name="connsiteY15" fmla="*/ 373391 h 376525"/>
                  <a:gd name="connsiteX16" fmla="*/ 253263 w 584095"/>
                  <a:gd name="connsiteY16" fmla="*/ 375078 h 3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4095" h="376525">
                    <a:moveTo>
                      <a:pt x="253263" y="375078"/>
                    </a:moveTo>
                    <a:cubicBezTo>
                      <a:pt x="200919" y="375030"/>
                      <a:pt x="148549" y="376042"/>
                      <a:pt x="96233" y="374796"/>
                    </a:cubicBezTo>
                    <a:cubicBezTo>
                      <a:pt x="14961" y="372861"/>
                      <a:pt x="-17191" y="329347"/>
                      <a:pt x="7711" y="253064"/>
                    </a:cubicBezTo>
                    <a:cubicBezTo>
                      <a:pt x="31323" y="180733"/>
                      <a:pt x="56359" y="108751"/>
                      <a:pt x="84507" y="38105"/>
                    </a:cubicBezTo>
                    <a:cubicBezTo>
                      <a:pt x="93247" y="20499"/>
                      <a:pt x="108906" y="7311"/>
                      <a:pt x="127743" y="1691"/>
                    </a:cubicBezTo>
                    <a:cubicBezTo>
                      <a:pt x="162697" y="-6906"/>
                      <a:pt x="178862" y="12754"/>
                      <a:pt x="167072" y="47390"/>
                    </a:cubicBezTo>
                    <a:cubicBezTo>
                      <a:pt x="145630" y="110377"/>
                      <a:pt x="120874" y="172227"/>
                      <a:pt x="98612" y="234946"/>
                    </a:cubicBezTo>
                    <a:cubicBezTo>
                      <a:pt x="79767" y="288039"/>
                      <a:pt x="86547" y="297762"/>
                      <a:pt x="141186" y="298135"/>
                    </a:cubicBezTo>
                    <a:cubicBezTo>
                      <a:pt x="209390" y="298601"/>
                      <a:pt x="277647" y="296706"/>
                      <a:pt x="345790" y="298788"/>
                    </a:cubicBezTo>
                    <a:cubicBezTo>
                      <a:pt x="386983" y="300047"/>
                      <a:pt x="411444" y="283076"/>
                      <a:pt x="424928" y="245277"/>
                    </a:cubicBezTo>
                    <a:cubicBezTo>
                      <a:pt x="448372" y="179564"/>
                      <a:pt x="472649" y="114146"/>
                      <a:pt x="496997" y="48762"/>
                    </a:cubicBezTo>
                    <a:cubicBezTo>
                      <a:pt x="501374" y="37009"/>
                      <a:pt x="505149" y="19497"/>
                      <a:pt x="513793" y="16005"/>
                    </a:cubicBezTo>
                    <a:cubicBezTo>
                      <a:pt x="533276" y="8574"/>
                      <a:pt x="554147" y="5485"/>
                      <a:pt x="574948" y="6955"/>
                    </a:cubicBezTo>
                    <a:cubicBezTo>
                      <a:pt x="578617" y="7182"/>
                      <a:pt x="586755" y="38053"/>
                      <a:pt x="582243" y="51124"/>
                    </a:cubicBezTo>
                    <a:cubicBezTo>
                      <a:pt x="549148" y="147029"/>
                      <a:pt x="515333" y="242819"/>
                      <a:pt x="476660" y="336548"/>
                    </a:cubicBezTo>
                    <a:cubicBezTo>
                      <a:pt x="469370" y="354218"/>
                      <a:pt x="440179" y="371495"/>
                      <a:pt x="419655" y="373391"/>
                    </a:cubicBezTo>
                    <a:cubicBezTo>
                      <a:pt x="364608" y="378477"/>
                      <a:pt x="308781" y="375126"/>
                      <a:pt x="253263" y="37507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1AE9AD0-EA08-EAAF-8B26-A415E31A847E}"/>
                  </a:ext>
                </a:extLst>
              </p:cNvPr>
              <p:cNvSpPr/>
              <p:nvPr/>
            </p:nvSpPr>
            <p:spPr>
              <a:xfrm>
                <a:off x="12783142" y="-802296"/>
                <a:ext cx="505805" cy="376012"/>
              </a:xfrm>
              <a:custGeom>
                <a:avLst/>
                <a:gdLst>
                  <a:gd name="connsiteX0" fmla="*/ 213139 w 505805"/>
                  <a:gd name="connsiteY0" fmla="*/ 374847 h 376012"/>
                  <a:gd name="connsiteX1" fmla="*/ 80021 w 505805"/>
                  <a:gd name="connsiteY1" fmla="*/ 374353 h 376012"/>
                  <a:gd name="connsiteX2" fmla="*/ 5476 w 505805"/>
                  <a:gd name="connsiteY2" fmla="*/ 272967 h 376012"/>
                  <a:gd name="connsiteX3" fmla="*/ 76071 w 505805"/>
                  <a:gd name="connsiteY3" fmla="*/ 86635 h 376012"/>
                  <a:gd name="connsiteX4" fmla="*/ 212943 w 505805"/>
                  <a:gd name="connsiteY4" fmla="*/ 1151 h 376012"/>
                  <a:gd name="connsiteX5" fmla="*/ 460173 w 505805"/>
                  <a:gd name="connsiteY5" fmla="*/ 1114 h 376012"/>
                  <a:gd name="connsiteX6" fmla="*/ 505281 w 505805"/>
                  <a:gd name="connsiteY6" fmla="*/ 27926 h 376012"/>
                  <a:gd name="connsiteX7" fmla="*/ 456792 w 505805"/>
                  <a:gd name="connsiteY7" fmla="*/ 75551 h 376012"/>
                  <a:gd name="connsiteX8" fmla="*/ 257264 w 505805"/>
                  <a:gd name="connsiteY8" fmla="*/ 78183 h 376012"/>
                  <a:gd name="connsiteX9" fmla="*/ 134446 w 505805"/>
                  <a:gd name="connsiteY9" fmla="*/ 164518 h 376012"/>
                  <a:gd name="connsiteX10" fmla="*/ 106446 w 505805"/>
                  <a:gd name="connsiteY10" fmla="*/ 245385 h 376012"/>
                  <a:gd name="connsiteX11" fmla="*/ 144128 w 505805"/>
                  <a:gd name="connsiteY11" fmla="*/ 297612 h 376012"/>
                  <a:gd name="connsiteX12" fmla="*/ 353330 w 505805"/>
                  <a:gd name="connsiteY12" fmla="*/ 298926 h 376012"/>
                  <a:gd name="connsiteX13" fmla="*/ 399004 w 505805"/>
                  <a:gd name="connsiteY13" fmla="*/ 320162 h 376012"/>
                  <a:gd name="connsiteX14" fmla="*/ 355385 w 505805"/>
                  <a:gd name="connsiteY14" fmla="*/ 371712 h 376012"/>
                  <a:gd name="connsiteX15" fmla="*/ 213140 w 505805"/>
                  <a:gd name="connsiteY15" fmla="*/ 374190 h 37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5805" h="376012">
                    <a:moveTo>
                      <a:pt x="213139" y="374847"/>
                    </a:moveTo>
                    <a:cubicBezTo>
                      <a:pt x="168757" y="374847"/>
                      <a:pt x="124249" y="376962"/>
                      <a:pt x="80021" y="374353"/>
                    </a:cubicBezTo>
                    <a:cubicBezTo>
                      <a:pt x="13146" y="370408"/>
                      <a:pt x="-13582" y="336569"/>
                      <a:pt x="5476" y="272967"/>
                    </a:cubicBezTo>
                    <a:cubicBezTo>
                      <a:pt x="25459" y="209569"/>
                      <a:pt x="49028" y="147358"/>
                      <a:pt x="76071" y="86635"/>
                    </a:cubicBezTo>
                    <a:cubicBezTo>
                      <a:pt x="101229" y="27956"/>
                      <a:pt x="150924" y="2253"/>
                      <a:pt x="212943" y="1151"/>
                    </a:cubicBezTo>
                    <a:cubicBezTo>
                      <a:pt x="295347" y="-313"/>
                      <a:pt x="377827" y="-1236"/>
                      <a:pt x="460173" y="1114"/>
                    </a:cubicBezTo>
                    <a:cubicBezTo>
                      <a:pt x="475452" y="1550"/>
                      <a:pt x="490257" y="18563"/>
                      <a:pt x="505281" y="27926"/>
                    </a:cubicBezTo>
                    <a:cubicBezTo>
                      <a:pt x="489184" y="44561"/>
                      <a:pt x="474209" y="74029"/>
                      <a:pt x="456792" y="75551"/>
                    </a:cubicBezTo>
                    <a:cubicBezTo>
                      <a:pt x="390711" y="81324"/>
                      <a:pt x="323841" y="77975"/>
                      <a:pt x="257264" y="78183"/>
                    </a:cubicBezTo>
                    <a:cubicBezTo>
                      <a:pt x="167044" y="78466"/>
                      <a:pt x="165086" y="79804"/>
                      <a:pt x="134446" y="164518"/>
                    </a:cubicBezTo>
                    <a:cubicBezTo>
                      <a:pt x="124745" y="191342"/>
                      <a:pt x="115162" y="218230"/>
                      <a:pt x="106446" y="245385"/>
                    </a:cubicBezTo>
                    <a:cubicBezTo>
                      <a:pt x="95587" y="279213"/>
                      <a:pt x="107379" y="297583"/>
                      <a:pt x="144128" y="297612"/>
                    </a:cubicBezTo>
                    <a:cubicBezTo>
                      <a:pt x="213873" y="297668"/>
                      <a:pt x="283664" y="296509"/>
                      <a:pt x="353330" y="298926"/>
                    </a:cubicBezTo>
                    <a:cubicBezTo>
                      <a:pt x="368781" y="299462"/>
                      <a:pt x="383791" y="312747"/>
                      <a:pt x="399004" y="320162"/>
                    </a:cubicBezTo>
                    <a:cubicBezTo>
                      <a:pt x="384592" y="338172"/>
                      <a:pt x="372175" y="369124"/>
                      <a:pt x="355385" y="371712"/>
                    </a:cubicBezTo>
                    <a:cubicBezTo>
                      <a:pt x="308946" y="378870"/>
                      <a:pt x="260683" y="374190"/>
                      <a:pt x="213140" y="37419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2F45A27-49CB-CC6D-BB73-6632317953B9}"/>
                  </a:ext>
                </a:extLst>
              </p:cNvPr>
              <p:cNvSpPr/>
              <p:nvPr/>
            </p:nvSpPr>
            <p:spPr>
              <a:xfrm>
                <a:off x="9956785" y="-802984"/>
                <a:ext cx="503252" cy="374715"/>
              </a:xfrm>
              <a:custGeom>
                <a:avLst/>
                <a:gdLst>
                  <a:gd name="connsiteX0" fmla="*/ 336936 w 503252"/>
                  <a:gd name="connsiteY0" fmla="*/ 522 h 374715"/>
                  <a:gd name="connsiteX1" fmla="*/ 455794 w 503252"/>
                  <a:gd name="connsiteY1" fmla="*/ 1744 h 374715"/>
                  <a:gd name="connsiteX2" fmla="*/ 502727 w 503252"/>
                  <a:gd name="connsiteY2" fmla="*/ 27298 h 374715"/>
                  <a:gd name="connsiteX3" fmla="*/ 456505 w 503252"/>
                  <a:gd name="connsiteY3" fmla="*/ 76230 h 374715"/>
                  <a:gd name="connsiteX4" fmla="*/ 261612 w 503252"/>
                  <a:gd name="connsiteY4" fmla="*/ 79007 h 374715"/>
                  <a:gd name="connsiteX5" fmla="*/ 135174 w 503252"/>
                  <a:gd name="connsiteY5" fmla="*/ 166729 h 374715"/>
                  <a:gd name="connsiteX6" fmla="*/ 105811 w 503252"/>
                  <a:gd name="connsiteY6" fmla="*/ 247191 h 374715"/>
                  <a:gd name="connsiteX7" fmla="*/ 143411 w 503252"/>
                  <a:gd name="connsiteY7" fmla="*/ 298735 h 374715"/>
                  <a:gd name="connsiteX8" fmla="*/ 352770 w 503252"/>
                  <a:gd name="connsiteY8" fmla="*/ 299772 h 374715"/>
                  <a:gd name="connsiteX9" fmla="*/ 397679 w 503252"/>
                  <a:gd name="connsiteY9" fmla="*/ 321613 h 374715"/>
                  <a:gd name="connsiteX10" fmla="*/ 356929 w 503252"/>
                  <a:gd name="connsiteY10" fmla="*/ 371686 h 374715"/>
                  <a:gd name="connsiteX11" fmla="*/ 57823 w 503252"/>
                  <a:gd name="connsiteY11" fmla="*/ 369309 h 374715"/>
                  <a:gd name="connsiteX12" fmla="*/ 4103 w 503252"/>
                  <a:gd name="connsiteY12" fmla="*/ 282888 h 374715"/>
                  <a:gd name="connsiteX13" fmla="*/ 70247 w 503252"/>
                  <a:gd name="connsiteY13" fmla="*/ 94581 h 374715"/>
                  <a:gd name="connsiteX14" fmla="*/ 213210 w 503252"/>
                  <a:gd name="connsiteY14" fmla="*/ 1185 h 374715"/>
                  <a:gd name="connsiteX15" fmla="*/ 336936 w 503252"/>
                  <a:gd name="connsiteY15" fmla="*/ 1038 h 374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3252" h="374715">
                    <a:moveTo>
                      <a:pt x="336936" y="522"/>
                    </a:moveTo>
                    <a:cubicBezTo>
                      <a:pt x="376594" y="522"/>
                      <a:pt x="416498" y="-2026"/>
                      <a:pt x="455794" y="1744"/>
                    </a:cubicBezTo>
                    <a:cubicBezTo>
                      <a:pt x="472106" y="3308"/>
                      <a:pt x="487122" y="18373"/>
                      <a:pt x="502727" y="27298"/>
                    </a:cubicBezTo>
                    <a:cubicBezTo>
                      <a:pt x="487391" y="44389"/>
                      <a:pt x="473270" y="74689"/>
                      <a:pt x="456505" y="76230"/>
                    </a:cubicBezTo>
                    <a:cubicBezTo>
                      <a:pt x="391999" y="82157"/>
                      <a:pt x="326648" y="78985"/>
                      <a:pt x="261612" y="79007"/>
                    </a:cubicBezTo>
                    <a:cubicBezTo>
                      <a:pt x="167329" y="79039"/>
                      <a:pt x="167280" y="79002"/>
                      <a:pt x="135174" y="166729"/>
                    </a:cubicBezTo>
                    <a:cubicBezTo>
                      <a:pt x="125361" y="193541"/>
                      <a:pt x="115096" y="220197"/>
                      <a:pt x="105811" y="247191"/>
                    </a:cubicBezTo>
                    <a:cubicBezTo>
                      <a:pt x="93906" y="281800"/>
                      <a:pt x="107040" y="298785"/>
                      <a:pt x="143411" y="298735"/>
                    </a:cubicBezTo>
                    <a:cubicBezTo>
                      <a:pt x="213209" y="298637"/>
                      <a:pt x="283052" y="297399"/>
                      <a:pt x="352770" y="299772"/>
                    </a:cubicBezTo>
                    <a:cubicBezTo>
                      <a:pt x="367969" y="300289"/>
                      <a:pt x="382722" y="313986"/>
                      <a:pt x="397679" y="321613"/>
                    </a:cubicBezTo>
                    <a:cubicBezTo>
                      <a:pt x="384123" y="339088"/>
                      <a:pt x="371069" y="371200"/>
                      <a:pt x="356929" y="371686"/>
                    </a:cubicBezTo>
                    <a:cubicBezTo>
                      <a:pt x="257252" y="375968"/>
                      <a:pt x="157421" y="375175"/>
                      <a:pt x="57823" y="369309"/>
                    </a:cubicBezTo>
                    <a:cubicBezTo>
                      <a:pt x="8401" y="365963"/>
                      <a:pt x="-10058" y="331556"/>
                      <a:pt x="4103" y="282888"/>
                    </a:cubicBezTo>
                    <a:cubicBezTo>
                      <a:pt x="22163" y="218789"/>
                      <a:pt x="44255" y="155894"/>
                      <a:pt x="70247" y="94581"/>
                    </a:cubicBezTo>
                    <a:cubicBezTo>
                      <a:pt x="96287" y="34634"/>
                      <a:pt x="146322" y="2468"/>
                      <a:pt x="213210" y="1185"/>
                    </a:cubicBezTo>
                    <a:cubicBezTo>
                      <a:pt x="254438" y="394"/>
                      <a:pt x="295693" y="1038"/>
                      <a:pt x="336936" y="103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FC5E728-3F70-8CD9-9845-7C05391A6DEF}"/>
                  </a:ext>
                </a:extLst>
              </p:cNvPr>
              <p:cNvSpPr/>
              <p:nvPr/>
            </p:nvSpPr>
            <p:spPr>
              <a:xfrm>
                <a:off x="13275458" y="-879499"/>
                <a:ext cx="317006" cy="453986"/>
              </a:xfrm>
              <a:custGeom>
                <a:avLst/>
                <a:gdLst>
                  <a:gd name="connsiteX0" fmla="*/ 118943 w 317006"/>
                  <a:gd name="connsiteY0" fmla="*/ 451609 h 453986"/>
                  <a:gd name="connsiteX1" fmla="*/ 76250 w 317006"/>
                  <a:gd name="connsiteY1" fmla="*/ 451403 h 453986"/>
                  <a:gd name="connsiteX2" fmla="*/ 6721 w 317006"/>
                  <a:gd name="connsiteY2" fmla="*/ 346786 h 453986"/>
                  <a:gd name="connsiteX3" fmla="*/ 120072 w 317006"/>
                  <a:gd name="connsiteY3" fmla="*/ 39685 h 453986"/>
                  <a:gd name="connsiteX4" fmla="*/ 174865 w 317006"/>
                  <a:gd name="connsiteY4" fmla="*/ -218 h 453986"/>
                  <a:gd name="connsiteX5" fmla="*/ 203394 w 317006"/>
                  <a:gd name="connsiteY5" fmla="*/ 32620 h 453986"/>
                  <a:gd name="connsiteX6" fmla="*/ 244369 w 317006"/>
                  <a:gd name="connsiteY6" fmla="*/ 76945 h 453986"/>
                  <a:gd name="connsiteX7" fmla="*/ 272610 w 317006"/>
                  <a:gd name="connsiteY7" fmla="*/ 77530 h 453986"/>
                  <a:gd name="connsiteX8" fmla="*/ 316482 w 317006"/>
                  <a:gd name="connsiteY8" fmla="*/ 102083 h 453986"/>
                  <a:gd name="connsiteX9" fmla="*/ 276234 w 317006"/>
                  <a:gd name="connsiteY9" fmla="*/ 153541 h 453986"/>
                  <a:gd name="connsiteX10" fmla="*/ 257841 w 317006"/>
                  <a:gd name="connsiteY10" fmla="*/ 155162 h 453986"/>
                  <a:gd name="connsiteX11" fmla="*/ 128248 w 317006"/>
                  <a:gd name="connsiteY11" fmla="*/ 248514 h 453986"/>
                  <a:gd name="connsiteX12" fmla="*/ 99086 w 317006"/>
                  <a:gd name="connsiteY12" fmla="*/ 323594 h 453986"/>
                  <a:gd name="connsiteX13" fmla="*/ 133852 w 317006"/>
                  <a:gd name="connsiteY13" fmla="*/ 375165 h 453986"/>
                  <a:gd name="connsiteX14" fmla="*/ 176380 w 317006"/>
                  <a:gd name="connsiteY14" fmla="*/ 376192 h 453986"/>
                  <a:gd name="connsiteX15" fmla="*/ 217797 w 317006"/>
                  <a:gd name="connsiteY15" fmla="*/ 396792 h 453986"/>
                  <a:gd name="connsiteX16" fmla="*/ 179507 w 317006"/>
                  <a:gd name="connsiteY16" fmla="*/ 449160 h 453986"/>
                  <a:gd name="connsiteX17" fmla="*/ 118949 w 317006"/>
                  <a:gd name="connsiteY17" fmla="*/ 451035 h 45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7006" h="453986">
                    <a:moveTo>
                      <a:pt x="118943" y="451609"/>
                    </a:moveTo>
                    <a:cubicBezTo>
                      <a:pt x="104705" y="451609"/>
                      <a:pt x="90348" y="452810"/>
                      <a:pt x="76250" y="451403"/>
                    </a:cubicBezTo>
                    <a:cubicBezTo>
                      <a:pt x="11506" y="444940"/>
                      <a:pt x="-14489" y="408034"/>
                      <a:pt x="6721" y="346786"/>
                    </a:cubicBezTo>
                    <a:cubicBezTo>
                      <a:pt x="42432" y="243672"/>
                      <a:pt x="79350" y="140879"/>
                      <a:pt x="120072" y="39685"/>
                    </a:cubicBezTo>
                    <a:cubicBezTo>
                      <a:pt x="127408" y="21451"/>
                      <a:pt x="154380" y="9184"/>
                      <a:pt x="174865" y="-218"/>
                    </a:cubicBezTo>
                    <a:cubicBezTo>
                      <a:pt x="179026" y="-2129"/>
                      <a:pt x="205292" y="23436"/>
                      <a:pt x="203394" y="32620"/>
                    </a:cubicBezTo>
                    <a:cubicBezTo>
                      <a:pt x="195527" y="70690"/>
                      <a:pt x="214098" y="77570"/>
                      <a:pt x="244369" y="76945"/>
                    </a:cubicBezTo>
                    <a:cubicBezTo>
                      <a:pt x="253734" y="75351"/>
                      <a:pt x="263319" y="75550"/>
                      <a:pt x="272610" y="77530"/>
                    </a:cubicBezTo>
                    <a:cubicBezTo>
                      <a:pt x="287753" y="84749"/>
                      <a:pt x="302409" y="92951"/>
                      <a:pt x="316482" y="102083"/>
                    </a:cubicBezTo>
                    <a:cubicBezTo>
                      <a:pt x="303228" y="119377"/>
                      <a:pt x="290563" y="137190"/>
                      <a:pt x="276234" y="153541"/>
                    </a:cubicBezTo>
                    <a:cubicBezTo>
                      <a:pt x="273260" y="156934"/>
                      <a:pt x="263822" y="156342"/>
                      <a:pt x="257841" y="155162"/>
                    </a:cubicBezTo>
                    <a:cubicBezTo>
                      <a:pt x="181115" y="140026"/>
                      <a:pt x="143794" y="177212"/>
                      <a:pt x="128248" y="248514"/>
                    </a:cubicBezTo>
                    <a:cubicBezTo>
                      <a:pt x="122599" y="274423"/>
                      <a:pt x="108428" y="298392"/>
                      <a:pt x="99086" y="323594"/>
                    </a:cubicBezTo>
                    <a:cubicBezTo>
                      <a:pt x="86964" y="356293"/>
                      <a:pt x="94572" y="376434"/>
                      <a:pt x="133852" y="375165"/>
                    </a:cubicBezTo>
                    <a:cubicBezTo>
                      <a:pt x="148005" y="373482"/>
                      <a:pt x="162325" y="373828"/>
                      <a:pt x="176380" y="376192"/>
                    </a:cubicBezTo>
                    <a:cubicBezTo>
                      <a:pt x="190871" y="381586"/>
                      <a:pt x="204752" y="388490"/>
                      <a:pt x="217797" y="396792"/>
                    </a:cubicBezTo>
                    <a:cubicBezTo>
                      <a:pt x="205394" y="414873"/>
                      <a:pt x="196638" y="439270"/>
                      <a:pt x="179507" y="449160"/>
                    </a:cubicBezTo>
                    <a:cubicBezTo>
                      <a:pt x="164097" y="458057"/>
                      <a:pt x="139496" y="451035"/>
                      <a:pt x="118949" y="45103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365DC3-B48C-5441-0DE5-E8E17C222406}"/>
                  </a:ext>
                </a:extLst>
              </p:cNvPr>
              <p:cNvSpPr/>
              <p:nvPr/>
            </p:nvSpPr>
            <p:spPr>
              <a:xfrm>
                <a:off x="14155888" y="-803238"/>
                <a:ext cx="361611" cy="377183"/>
              </a:xfrm>
              <a:custGeom>
                <a:avLst/>
                <a:gdLst>
                  <a:gd name="connsiteX0" fmla="*/ 279061 w 361611"/>
                  <a:gd name="connsiteY0" fmla="*/ 844 h 377183"/>
                  <a:gd name="connsiteX1" fmla="*/ 316866 w 361611"/>
                  <a:gd name="connsiteY1" fmla="*/ 1633 h 377183"/>
                  <a:gd name="connsiteX2" fmla="*/ 361086 w 361611"/>
                  <a:gd name="connsiteY2" fmla="*/ 26090 h 377183"/>
                  <a:gd name="connsiteX3" fmla="*/ 319984 w 361611"/>
                  <a:gd name="connsiteY3" fmla="*/ 75920 h 377183"/>
                  <a:gd name="connsiteX4" fmla="*/ 254345 w 361611"/>
                  <a:gd name="connsiteY4" fmla="*/ 78921 h 377183"/>
                  <a:gd name="connsiteX5" fmla="*/ 161573 w 361611"/>
                  <a:gd name="connsiteY5" fmla="*/ 143175 h 377183"/>
                  <a:gd name="connsiteX6" fmla="*/ 90146 w 361611"/>
                  <a:gd name="connsiteY6" fmla="*/ 334757 h 377183"/>
                  <a:gd name="connsiteX7" fmla="*/ 44007 w 361611"/>
                  <a:gd name="connsiteY7" fmla="*/ 374057 h 377183"/>
                  <a:gd name="connsiteX8" fmla="*/ 4463 w 361611"/>
                  <a:gd name="connsiteY8" fmla="*/ 327774 h 377183"/>
                  <a:gd name="connsiteX9" fmla="*/ 70561 w 361611"/>
                  <a:gd name="connsiteY9" fmla="*/ 139241 h 377183"/>
                  <a:gd name="connsiteX10" fmla="*/ 279061 w 361611"/>
                  <a:gd name="connsiteY10" fmla="*/ 844 h 377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1611" h="377183">
                    <a:moveTo>
                      <a:pt x="279061" y="844"/>
                    </a:moveTo>
                    <a:cubicBezTo>
                      <a:pt x="291750" y="874"/>
                      <a:pt x="305512" y="-2259"/>
                      <a:pt x="316866" y="1633"/>
                    </a:cubicBezTo>
                    <a:cubicBezTo>
                      <a:pt x="332336" y="8389"/>
                      <a:pt x="347141" y="16577"/>
                      <a:pt x="361086" y="26090"/>
                    </a:cubicBezTo>
                    <a:cubicBezTo>
                      <a:pt x="347691" y="43321"/>
                      <a:pt x="337595" y="67266"/>
                      <a:pt x="319984" y="75920"/>
                    </a:cubicBezTo>
                    <a:cubicBezTo>
                      <a:pt x="301931" y="84791"/>
                      <a:pt x="276475" y="79855"/>
                      <a:pt x="254345" y="78921"/>
                    </a:cubicBezTo>
                    <a:cubicBezTo>
                      <a:pt x="206737" y="76909"/>
                      <a:pt x="177022" y="97034"/>
                      <a:pt x="161573" y="143175"/>
                    </a:cubicBezTo>
                    <a:cubicBezTo>
                      <a:pt x="139934" y="207802"/>
                      <a:pt x="116904" y="272141"/>
                      <a:pt x="90146" y="334757"/>
                    </a:cubicBezTo>
                    <a:cubicBezTo>
                      <a:pt x="80744" y="353581"/>
                      <a:pt x="64087" y="367769"/>
                      <a:pt x="44007" y="374057"/>
                    </a:cubicBezTo>
                    <a:cubicBezTo>
                      <a:pt x="4073" y="383972"/>
                      <a:pt x="-8694" y="367403"/>
                      <a:pt x="4463" y="327774"/>
                    </a:cubicBezTo>
                    <a:cubicBezTo>
                      <a:pt x="25447" y="264573"/>
                      <a:pt x="46293" y="201216"/>
                      <a:pt x="70561" y="139241"/>
                    </a:cubicBezTo>
                    <a:cubicBezTo>
                      <a:pt x="110147" y="38148"/>
                      <a:pt x="167649" y="1300"/>
                      <a:pt x="279061" y="8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884C1FA-98D6-B5D3-E877-D7A468239F83}"/>
                  </a:ext>
                </a:extLst>
              </p:cNvPr>
              <p:cNvSpPr/>
              <p:nvPr/>
            </p:nvSpPr>
            <p:spPr>
              <a:xfrm>
                <a:off x="9767223" y="-803263"/>
                <a:ext cx="192127" cy="376358"/>
              </a:xfrm>
              <a:custGeom>
                <a:avLst/>
                <a:gdLst>
                  <a:gd name="connsiteX0" fmla="*/ 53250 w 192127"/>
                  <a:gd name="connsiteY0" fmla="*/ 376030 h 376358"/>
                  <a:gd name="connsiteX1" fmla="*/ 2782 w 192127"/>
                  <a:gd name="connsiteY1" fmla="*/ 332697 h 376358"/>
                  <a:gd name="connsiteX2" fmla="*/ 113886 w 192127"/>
                  <a:gd name="connsiteY2" fmla="*/ 29868 h 376358"/>
                  <a:gd name="connsiteX3" fmla="*/ 181095 w 192127"/>
                  <a:gd name="connsiteY3" fmla="*/ 6211 h 376358"/>
                  <a:gd name="connsiteX4" fmla="*/ 189307 w 192127"/>
                  <a:gd name="connsiteY4" fmla="*/ 57456 h 376358"/>
                  <a:gd name="connsiteX5" fmla="*/ 88355 w 192127"/>
                  <a:gd name="connsiteY5" fmla="*/ 333725 h 376358"/>
                  <a:gd name="connsiteX6" fmla="*/ 53250 w 192127"/>
                  <a:gd name="connsiteY6" fmla="*/ 376030 h 37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127" h="376358">
                    <a:moveTo>
                      <a:pt x="53250" y="376030"/>
                    </a:moveTo>
                    <a:cubicBezTo>
                      <a:pt x="9277" y="376412"/>
                      <a:pt x="-8502" y="364408"/>
                      <a:pt x="2782" y="332697"/>
                    </a:cubicBezTo>
                    <a:cubicBezTo>
                      <a:pt x="38828" y="231397"/>
                      <a:pt x="75409" y="130261"/>
                      <a:pt x="113886" y="29868"/>
                    </a:cubicBezTo>
                    <a:cubicBezTo>
                      <a:pt x="125546" y="-553"/>
                      <a:pt x="155520" y="-7061"/>
                      <a:pt x="181095" y="6211"/>
                    </a:cubicBezTo>
                    <a:cubicBezTo>
                      <a:pt x="190579" y="11132"/>
                      <a:pt x="194469" y="42230"/>
                      <a:pt x="189307" y="57456"/>
                    </a:cubicBezTo>
                    <a:cubicBezTo>
                      <a:pt x="157831" y="150300"/>
                      <a:pt x="124181" y="242390"/>
                      <a:pt x="88355" y="333725"/>
                    </a:cubicBezTo>
                    <a:cubicBezTo>
                      <a:pt x="80930" y="352633"/>
                      <a:pt x="61249" y="366730"/>
                      <a:pt x="53250" y="37603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0CD12CC-94BC-3259-9D5A-3CAA0A642CF2}"/>
                  </a:ext>
                </a:extLst>
              </p:cNvPr>
              <p:cNvSpPr/>
              <p:nvPr/>
            </p:nvSpPr>
            <p:spPr>
              <a:xfrm>
                <a:off x="9921928" y="-929961"/>
                <a:ext cx="86828" cy="100759"/>
              </a:xfrm>
              <a:custGeom>
                <a:avLst/>
                <a:gdLst>
                  <a:gd name="connsiteX0" fmla="*/ 35860 w 86828"/>
                  <a:gd name="connsiteY0" fmla="*/ 100439 h 100759"/>
                  <a:gd name="connsiteX1" fmla="*/ -497 w 86828"/>
                  <a:gd name="connsiteY1" fmla="*/ 52306 h 100759"/>
                  <a:gd name="connsiteX2" fmla="*/ 53179 w 86828"/>
                  <a:gd name="connsiteY2" fmla="*/ 76 h 100759"/>
                  <a:gd name="connsiteX3" fmla="*/ 86233 w 86828"/>
                  <a:gd name="connsiteY3" fmla="*/ 26597 h 100759"/>
                  <a:gd name="connsiteX4" fmla="*/ 35860 w 86828"/>
                  <a:gd name="connsiteY4" fmla="*/ 100439 h 100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28" h="100759">
                    <a:moveTo>
                      <a:pt x="35860" y="100439"/>
                    </a:moveTo>
                    <a:cubicBezTo>
                      <a:pt x="16018" y="75201"/>
                      <a:pt x="-1319" y="63059"/>
                      <a:pt x="-497" y="52306"/>
                    </a:cubicBezTo>
                    <a:cubicBezTo>
                      <a:pt x="1814" y="22096"/>
                      <a:pt x="17769" y="-3857"/>
                      <a:pt x="53179" y="76"/>
                    </a:cubicBezTo>
                    <a:cubicBezTo>
                      <a:pt x="65656" y="1461"/>
                      <a:pt x="87712" y="23719"/>
                      <a:pt x="86233" y="26597"/>
                    </a:cubicBezTo>
                    <a:cubicBezTo>
                      <a:pt x="74865" y="48710"/>
                      <a:pt x="58778" y="68398"/>
                      <a:pt x="35860" y="100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15C0A81-B3B9-CEBD-0978-5A712BE196BB}"/>
                </a:ext>
              </a:extLst>
            </p:cNvPr>
            <p:cNvGrpSpPr/>
            <p:nvPr/>
          </p:nvGrpSpPr>
          <p:grpSpPr>
            <a:xfrm>
              <a:off x="5852781" y="5856228"/>
              <a:ext cx="1047734" cy="342879"/>
              <a:chOff x="5852781" y="5856228"/>
              <a:chExt cx="1047734" cy="342879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156E743-E874-A603-0A78-414361EF7B76}"/>
                  </a:ext>
                </a:extLst>
              </p:cNvPr>
              <p:cNvSpPr/>
              <p:nvPr/>
            </p:nvSpPr>
            <p:spPr>
              <a:xfrm>
                <a:off x="5852781" y="5986545"/>
                <a:ext cx="202124" cy="165541"/>
              </a:xfrm>
              <a:custGeom>
                <a:avLst/>
                <a:gdLst>
                  <a:gd name="connsiteX0" fmla="*/ 477900 w 908715"/>
                  <a:gd name="connsiteY0" fmla="*/ 740091 h 744245"/>
                  <a:gd name="connsiteX1" fmla="*/ 431227 w 908715"/>
                  <a:gd name="connsiteY1" fmla="*/ 174497 h 744245"/>
                  <a:gd name="connsiteX2" fmla="*/ 421417 w 908715"/>
                  <a:gd name="connsiteY2" fmla="*/ 171068 h 744245"/>
                  <a:gd name="connsiteX3" fmla="*/ 400366 w 908715"/>
                  <a:gd name="connsiteY3" fmla="*/ 212787 h 744245"/>
                  <a:gd name="connsiteX4" fmla="*/ 202341 w 908715"/>
                  <a:gd name="connsiteY4" fmla="*/ 665796 h 744245"/>
                  <a:gd name="connsiteX5" fmla="*/ 67563 w 908715"/>
                  <a:gd name="connsiteY5" fmla="*/ 740949 h 744245"/>
                  <a:gd name="connsiteX6" fmla="*/ 55371 w 908715"/>
                  <a:gd name="connsiteY6" fmla="*/ 626839 h 744245"/>
                  <a:gd name="connsiteX7" fmla="*/ 2507 w 908715"/>
                  <a:gd name="connsiteY7" fmla="*/ 91820 h 744245"/>
                  <a:gd name="connsiteX8" fmla="*/ 100424 w 908715"/>
                  <a:gd name="connsiteY8" fmla="*/ 6952 h 744245"/>
                  <a:gd name="connsiteX9" fmla="*/ 141096 w 908715"/>
                  <a:gd name="connsiteY9" fmla="*/ 577500 h 744245"/>
                  <a:gd name="connsiteX10" fmla="*/ 151002 w 908715"/>
                  <a:gd name="connsiteY10" fmla="*/ 579881 h 744245"/>
                  <a:gd name="connsiteX11" fmla="*/ 172623 w 908715"/>
                  <a:gd name="connsiteY11" fmla="*/ 535590 h 744245"/>
                  <a:gd name="connsiteX12" fmla="*/ 378173 w 908715"/>
                  <a:gd name="connsiteY12" fmla="*/ 65150 h 744245"/>
                  <a:gd name="connsiteX13" fmla="*/ 499045 w 908715"/>
                  <a:gd name="connsiteY13" fmla="*/ 8857 h 744245"/>
                  <a:gd name="connsiteX14" fmla="*/ 543146 w 908715"/>
                  <a:gd name="connsiteY14" fmla="*/ 580262 h 744245"/>
                  <a:gd name="connsiteX15" fmla="*/ 551718 w 908715"/>
                  <a:gd name="connsiteY15" fmla="*/ 583405 h 744245"/>
                  <a:gd name="connsiteX16" fmla="*/ 572864 w 908715"/>
                  <a:gd name="connsiteY16" fmla="*/ 540828 h 744245"/>
                  <a:gd name="connsiteX17" fmla="*/ 765555 w 908715"/>
                  <a:gd name="connsiteY17" fmla="*/ 80485 h 744245"/>
                  <a:gd name="connsiteX18" fmla="*/ 908716 w 908715"/>
                  <a:gd name="connsiteY18" fmla="*/ 8667 h 744245"/>
                  <a:gd name="connsiteX19" fmla="*/ 850899 w 908715"/>
                  <a:gd name="connsiteY19" fmla="*/ 138969 h 744245"/>
                  <a:gd name="connsiteX20" fmla="*/ 613726 w 908715"/>
                  <a:gd name="connsiteY20" fmla="*/ 668178 h 744245"/>
                  <a:gd name="connsiteX21" fmla="*/ 477900 w 908715"/>
                  <a:gd name="connsiteY21" fmla="*/ 740091 h 74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08715" h="744245">
                    <a:moveTo>
                      <a:pt x="477900" y="740091"/>
                    </a:moveTo>
                    <a:cubicBezTo>
                      <a:pt x="462183" y="550068"/>
                      <a:pt x="446753" y="362235"/>
                      <a:pt x="431227" y="174497"/>
                    </a:cubicBezTo>
                    <a:cubicBezTo>
                      <a:pt x="427989" y="173354"/>
                      <a:pt x="424655" y="172211"/>
                      <a:pt x="421417" y="171068"/>
                    </a:cubicBezTo>
                    <a:cubicBezTo>
                      <a:pt x="414368" y="184974"/>
                      <a:pt x="406653" y="198595"/>
                      <a:pt x="400366" y="212787"/>
                    </a:cubicBezTo>
                    <a:cubicBezTo>
                      <a:pt x="334263" y="363759"/>
                      <a:pt x="268540" y="514825"/>
                      <a:pt x="202341" y="665796"/>
                    </a:cubicBezTo>
                    <a:cubicBezTo>
                      <a:pt x="166051" y="748569"/>
                      <a:pt x="165765" y="748378"/>
                      <a:pt x="67563" y="740949"/>
                    </a:cubicBezTo>
                    <a:cubicBezTo>
                      <a:pt x="63562" y="703896"/>
                      <a:pt x="59276" y="665415"/>
                      <a:pt x="55371" y="626839"/>
                    </a:cubicBezTo>
                    <a:cubicBezTo>
                      <a:pt x="37559" y="448436"/>
                      <a:pt x="18604" y="270318"/>
                      <a:pt x="2507" y="91820"/>
                    </a:cubicBezTo>
                    <a:cubicBezTo>
                      <a:pt x="-5780" y="-573"/>
                      <a:pt x="1650" y="-5335"/>
                      <a:pt x="100424" y="6952"/>
                    </a:cubicBezTo>
                    <a:cubicBezTo>
                      <a:pt x="113949" y="196404"/>
                      <a:pt x="127570" y="386904"/>
                      <a:pt x="141096" y="577500"/>
                    </a:cubicBezTo>
                    <a:cubicBezTo>
                      <a:pt x="144429" y="578262"/>
                      <a:pt x="147668" y="579119"/>
                      <a:pt x="151002" y="579881"/>
                    </a:cubicBezTo>
                    <a:cubicBezTo>
                      <a:pt x="158241" y="565117"/>
                      <a:pt x="166051" y="550639"/>
                      <a:pt x="172623" y="535590"/>
                    </a:cubicBezTo>
                    <a:cubicBezTo>
                      <a:pt x="241203" y="378808"/>
                      <a:pt x="309593" y="221931"/>
                      <a:pt x="378173" y="65150"/>
                    </a:cubicBezTo>
                    <a:cubicBezTo>
                      <a:pt x="408367" y="-3906"/>
                      <a:pt x="414177" y="-6669"/>
                      <a:pt x="499045" y="8857"/>
                    </a:cubicBezTo>
                    <a:cubicBezTo>
                      <a:pt x="513714" y="198405"/>
                      <a:pt x="528382" y="389381"/>
                      <a:pt x="543146" y="580262"/>
                    </a:cubicBezTo>
                    <a:cubicBezTo>
                      <a:pt x="546004" y="581310"/>
                      <a:pt x="548861" y="582357"/>
                      <a:pt x="551718" y="583405"/>
                    </a:cubicBezTo>
                    <a:cubicBezTo>
                      <a:pt x="558862" y="569213"/>
                      <a:pt x="566768" y="555402"/>
                      <a:pt x="572864" y="540828"/>
                    </a:cubicBezTo>
                    <a:cubicBezTo>
                      <a:pt x="637253" y="387476"/>
                      <a:pt x="701261" y="233838"/>
                      <a:pt x="765555" y="80485"/>
                    </a:cubicBezTo>
                    <a:cubicBezTo>
                      <a:pt x="801845" y="-6097"/>
                      <a:pt x="807846" y="-9050"/>
                      <a:pt x="908716" y="8667"/>
                    </a:cubicBezTo>
                    <a:cubicBezTo>
                      <a:pt x="889094" y="52863"/>
                      <a:pt x="870235" y="95916"/>
                      <a:pt x="850899" y="138969"/>
                    </a:cubicBezTo>
                    <a:cubicBezTo>
                      <a:pt x="771841" y="315372"/>
                      <a:pt x="692689" y="491775"/>
                      <a:pt x="613726" y="668178"/>
                    </a:cubicBezTo>
                    <a:cubicBezTo>
                      <a:pt x="577817" y="748473"/>
                      <a:pt x="575721" y="749807"/>
                      <a:pt x="477900" y="74009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3C90BC9-B712-BBD3-F46F-BE37E42B1B51}"/>
                  </a:ext>
                </a:extLst>
              </p:cNvPr>
              <p:cNvSpPr/>
              <p:nvPr/>
            </p:nvSpPr>
            <p:spPr>
              <a:xfrm>
                <a:off x="6335137" y="5856228"/>
                <a:ext cx="493853" cy="105126"/>
              </a:xfrm>
              <a:custGeom>
                <a:avLst/>
                <a:gdLst>
                  <a:gd name="connsiteX0" fmla="*/ 0 w 2220277"/>
                  <a:gd name="connsiteY0" fmla="*/ 384239 h 472630"/>
                  <a:gd name="connsiteX1" fmla="*/ 1373696 w 2220277"/>
                  <a:gd name="connsiteY1" fmla="*/ 336614 h 472630"/>
                  <a:gd name="connsiteX2" fmla="*/ 1216914 w 2220277"/>
                  <a:gd name="connsiteY2" fmla="*/ 8001 h 472630"/>
                  <a:gd name="connsiteX3" fmla="*/ 1224439 w 2220277"/>
                  <a:gd name="connsiteY3" fmla="*/ 0 h 472630"/>
                  <a:gd name="connsiteX4" fmla="*/ 2220278 w 2220277"/>
                  <a:gd name="connsiteY4" fmla="*/ 464820 h 472630"/>
                  <a:gd name="connsiteX5" fmla="*/ 2217706 w 2220277"/>
                  <a:gd name="connsiteY5" fmla="*/ 472631 h 472630"/>
                  <a:gd name="connsiteX6" fmla="*/ 1519618 w 2220277"/>
                  <a:gd name="connsiteY6" fmla="*/ 267462 h 472630"/>
                  <a:gd name="connsiteX7" fmla="*/ 1508760 w 2220277"/>
                  <a:gd name="connsiteY7" fmla="*/ 277463 h 472630"/>
                  <a:gd name="connsiteX8" fmla="*/ 1589246 w 2220277"/>
                  <a:gd name="connsiteY8" fmla="*/ 463772 h 472630"/>
                  <a:gd name="connsiteX9" fmla="*/ 1048 w 2220277"/>
                  <a:gd name="connsiteY9" fmla="*/ 386144 h 472630"/>
                  <a:gd name="connsiteX10" fmla="*/ 0 w 2220277"/>
                  <a:gd name="connsiteY10" fmla="*/ 384239 h 47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277" h="472630">
                    <a:moveTo>
                      <a:pt x="0" y="384239"/>
                    </a:moveTo>
                    <a:cubicBezTo>
                      <a:pt x="454342" y="368522"/>
                      <a:pt x="908685" y="352711"/>
                      <a:pt x="1373696" y="336614"/>
                    </a:cubicBezTo>
                    <a:cubicBezTo>
                      <a:pt x="1318069" y="219932"/>
                      <a:pt x="1267492" y="113919"/>
                      <a:pt x="1216914" y="8001"/>
                    </a:cubicBezTo>
                    <a:cubicBezTo>
                      <a:pt x="1219391" y="5334"/>
                      <a:pt x="1221962" y="2667"/>
                      <a:pt x="1224439" y="0"/>
                    </a:cubicBezTo>
                    <a:cubicBezTo>
                      <a:pt x="1556385" y="154972"/>
                      <a:pt x="1888331" y="309848"/>
                      <a:pt x="2220278" y="464820"/>
                    </a:cubicBezTo>
                    <a:cubicBezTo>
                      <a:pt x="2219420" y="467392"/>
                      <a:pt x="2218563" y="470059"/>
                      <a:pt x="2217706" y="472631"/>
                    </a:cubicBezTo>
                    <a:cubicBezTo>
                      <a:pt x="1985010" y="404241"/>
                      <a:pt x="1752314" y="335852"/>
                      <a:pt x="1519618" y="267462"/>
                    </a:cubicBezTo>
                    <a:cubicBezTo>
                      <a:pt x="1515999" y="270796"/>
                      <a:pt x="1512380" y="274130"/>
                      <a:pt x="1508760" y="277463"/>
                    </a:cubicBezTo>
                    <a:cubicBezTo>
                      <a:pt x="1534382" y="336804"/>
                      <a:pt x="1560005" y="396145"/>
                      <a:pt x="1589246" y="463772"/>
                    </a:cubicBezTo>
                    <a:cubicBezTo>
                      <a:pt x="1054418" y="437674"/>
                      <a:pt x="527780" y="411861"/>
                      <a:pt x="1048" y="386144"/>
                    </a:cubicBezTo>
                    <a:cubicBezTo>
                      <a:pt x="762" y="385477"/>
                      <a:pt x="381" y="384810"/>
                      <a:pt x="0" y="38423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19C1A8A-2FFC-7540-7B7B-1D9299F64DEE}"/>
                  </a:ext>
                </a:extLst>
              </p:cNvPr>
              <p:cNvSpPr/>
              <p:nvPr/>
            </p:nvSpPr>
            <p:spPr>
              <a:xfrm>
                <a:off x="6769255" y="5980175"/>
                <a:ext cx="131260" cy="174356"/>
              </a:xfrm>
              <a:custGeom>
                <a:avLst/>
                <a:gdLst>
                  <a:gd name="connsiteX0" fmla="*/ 367049 w 590124"/>
                  <a:gd name="connsiteY0" fmla="*/ 712438 h 783875"/>
                  <a:gd name="connsiteX1" fmla="*/ 209410 w 590124"/>
                  <a:gd name="connsiteY1" fmla="*/ 776636 h 783875"/>
                  <a:gd name="connsiteX2" fmla="*/ 7004 w 590124"/>
                  <a:gd name="connsiteY2" fmla="*/ 645287 h 783875"/>
                  <a:gd name="connsiteX3" fmla="*/ 59010 w 590124"/>
                  <a:gd name="connsiteY3" fmla="*/ 332485 h 783875"/>
                  <a:gd name="connsiteX4" fmla="*/ 405054 w 590124"/>
                  <a:gd name="connsiteY4" fmla="*/ 253618 h 783875"/>
                  <a:gd name="connsiteX5" fmla="*/ 446773 w 590124"/>
                  <a:gd name="connsiteY5" fmla="*/ 281050 h 783875"/>
                  <a:gd name="connsiteX6" fmla="*/ 483064 w 590124"/>
                  <a:gd name="connsiteY6" fmla="*/ 76549 h 783875"/>
                  <a:gd name="connsiteX7" fmla="*/ 590125 w 590124"/>
                  <a:gd name="connsiteY7" fmla="*/ 4730 h 783875"/>
                  <a:gd name="connsiteX8" fmla="*/ 552406 w 590124"/>
                  <a:gd name="connsiteY8" fmla="*/ 226853 h 783875"/>
                  <a:gd name="connsiteX9" fmla="*/ 470586 w 590124"/>
                  <a:gd name="connsiteY9" fmla="*/ 689768 h 783875"/>
                  <a:gd name="connsiteX10" fmla="*/ 367144 w 590124"/>
                  <a:gd name="connsiteY10" fmla="*/ 770921 h 783875"/>
                  <a:gd name="connsiteX11" fmla="*/ 367049 w 590124"/>
                  <a:gd name="connsiteY11" fmla="*/ 712438 h 783875"/>
                  <a:gd name="connsiteX12" fmla="*/ 99397 w 590124"/>
                  <a:gd name="connsiteY12" fmla="*/ 558704 h 783875"/>
                  <a:gd name="connsiteX13" fmla="*/ 99587 w 590124"/>
                  <a:gd name="connsiteY13" fmla="*/ 601472 h 783875"/>
                  <a:gd name="connsiteX14" fmla="*/ 233413 w 590124"/>
                  <a:gd name="connsiteY14" fmla="*/ 695674 h 783875"/>
                  <a:gd name="connsiteX15" fmla="*/ 381908 w 590124"/>
                  <a:gd name="connsiteY15" fmla="*/ 606139 h 783875"/>
                  <a:gd name="connsiteX16" fmla="*/ 394576 w 590124"/>
                  <a:gd name="connsiteY16" fmla="*/ 581660 h 783875"/>
                  <a:gd name="connsiteX17" fmla="*/ 426771 w 590124"/>
                  <a:gd name="connsiteY17" fmla="*/ 389921 h 783875"/>
                  <a:gd name="connsiteX18" fmla="*/ 422580 w 590124"/>
                  <a:gd name="connsiteY18" fmla="*/ 358870 h 783875"/>
                  <a:gd name="connsiteX19" fmla="*/ 164929 w 590124"/>
                  <a:gd name="connsiteY19" fmla="*/ 344868 h 783875"/>
                  <a:gd name="connsiteX20" fmla="*/ 99397 w 590124"/>
                  <a:gd name="connsiteY20" fmla="*/ 558704 h 78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0124" h="783875">
                    <a:moveTo>
                      <a:pt x="367049" y="712438"/>
                    </a:moveTo>
                    <a:cubicBezTo>
                      <a:pt x="313614" y="734631"/>
                      <a:pt x="263227" y="761492"/>
                      <a:pt x="209410" y="776636"/>
                    </a:cubicBezTo>
                    <a:cubicBezTo>
                      <a:pt x="108731" y="804926"/>
                      <a:pt x="23863" y="748061"/>
                      <a:pt x="7004" y="645287"/>
                    </a:cubicBezTo>
                    <a:cubicBezTo>
                      <a:pt x="-10998" y="535463"/>
                      <a:pt x="5480" y="430307"/>
                      <a:pt x="59010" y="332485"/>
                    </a:cubicBezTo>
                    <a:cubicBezTo>
                      <a:pt x="134068" y="195230"/>
                      <a:pt x="278371" y="162941"/>
                      <a:pt x="405054" y="253618"/>
                    </a:cubicBezTo>
                    <a:cubicBezTo>
                      <a:pt x="416389" y="261715"/>
                      <a:pt x="428295" y="268954"/>
                      <a:pt x="446773" y="281050"/>
                    </a:cubicBezTo>
                    <a:cubicBezTo>
                      <a:pt x="459632" y="209137"/>
                      <a:pt x="472015" y="142938"/>
                      <a:pt x="483064" y="76549"/>
                    </a:cubicBezTo>
                    <a:cubicBezTo>
                      <a:pt x="495827" y="63"/>
                      <a:pt x="505638" y="-7557"/>
                      <a:pt x="590125" y="4730"/>
                    </a:cubicBezTo>
                    <a:cubicBezTo>
                      <a:pt x="577552" y="78739"/>
                      <a:pt x="565455" y="152939"/>
                      <a:pt x="552406" y="226853"/>
                    </a:cubicBezTo>
                    <a:cubicBezTo>
                      <a:pt x="525259" y="381158"/>
                      <a:pt x="497161" y="535368"/>
                      <a:pt x="470586" y="689768"/>
                    </a:cubicBezTo>
                    <a:cubicBezTo>
                      <a:pt x="456394" y="772255"/>
                      <a:pt x="454393" y="774922"/>
                      <a:pt x="367144" y="770921"/>
                    </a:cubicBezTo>
                    <a:cubicBezTo>
                      <a:pt x="367049" y="750538"/>
                      <a:pt x="367049" y="729869"/>
                      <a:pt x="367049" y="712438"/>
                    </a:cubicBezTo>
                    <a:close/>
                    <a:moveTo>
                      <a:pt x="99397" y="558704"/>
                    </a:moveTo>
                    <a:cubicBezTo>
                      <a:pt x="99397" y="572992"/>
                      <a:pt x="98254" y="587279"/>
                      <a:pt x="99587" y="601472"/>
                    </a:cubicBezTo>
                    <a:cubicBezTo>
                      <a:pt x="107112" y="681767"/>
                      <a:pt x="157785" y="722630"/>
                      <a:pt x="233413" y="695674"/>
                    </a:cubicBezTo>
                    <a:cubicBezTo>
                      <a:pt x="286849" y="676624"/>
                      <a:pt x="333235" y="637571"/>
                      <a:pt x="381908" y="606139"/>
                    </a:cubicBezTo>
                    <a:cubicBezTo>
                      <a:pt x="388671" y="601757"/>
                      <a:pt x="393052" y="590518"/>
                      <a:pt x="394576" y="581660"/>
                    </a:cubicBezTo>
                    <a:cubicBezTo>
                      <a:pt x="406006" y="517842"/>
                      <a:pt x="416865" y="454024"/>
                      <a:pt x="426771" y="389921"/>
                    </a:cubicBezTo>
                    <a:cubicBezTo>
                      <a:pt x="428295" y="379920"/>
                      <a:pt x="427628" y="367156"/>
                      <a:pt x="422580" y="358870"/>
                    </a:cubicBezTo>
                    <a:cubicBezTo>
                      <a:pt x="364858" y="264763"/>
                      <a:pt x="231985" y="257143"/>
                      <a:pt x="164929" y="344868"/>
                    </a:cubicBezTo>
                    <a:cubicBezTo>
                      <a:pt x="117113" y="407543"/>
                      <a:pt x="101206" y="481361"/>
                      <a:pt x="99397" y="55870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E415EC8-41F5-0D62-1EB3-7AAC7F746C74}"/>
                  </a:ext>
                </a:extLst>
              </p:cNvPr>
              <p:cNvSpPr/>
              <p:nvPr/>
            </p:nvSpPr>
            <p:spPr>
              <a:xfrm>
                <a:off x="6390603" y="6025247"/>
                <a:ext cx="130503" cy="173860"/>
              </a:xfrm>
              <a:custGeom>
                <a:avLst/>
                <a:gdLst>
                  <a:gd name="connsiteX0" fmla="*/ 227076 w 586717"/>
                  <a:gd name="connsiteY0" fmla="*/ 13835 h 781645"/>
                  <a:gd name="connsiteX1" fmla="*/ 220599 w 586717"/>
                  <a:gd name="connsiteY1" fmla="*/ 66223 h 781645"/>
                  <a:gd name="connsiteX2" fmla="*/ 260223 w 586717"/>
                  <a:gd name="connsiteY2" fmla="*/ 46316 h 781645"/>
                  <a:gd name="connsiteX3" fmla="*/ 369856 w 586717"/>
                  <a:gd name="connsiteY3" fmla="*/ 3739 h 781645"/>
                  <a:gd name="connsiteX4" fmla="*/ 586645 w 586717"/>
                  <a:gd name="connsiteY4" fmla="*/ 198716 h 781645"/>
                  <a:gd name="connsiteX5" fmla="*/ 536448 w 586717"/>
                  <a:gd name="connsiteY5" fmla="*/ 432650 h 781645"/>
                  <a:gd name="connsiteX6" fmla="*/ 179451 w 586717"/>
                  <a:gd name="connsiteY6" fmla="*/ 526090 h 781645"/>
                  <a:gd name="connsiteX7" fmla="*/ 145256 w 586717"/>
                  <a:gd name="connsiteY7" fmla="*/ 500563 h 781645"/>
                  <a:gd name="connsiteX8" fmla="*/ 125158 w 586717"/>
                  <a:gd name="connsiteY8" fmla="*/ 599242 h 781645"/>
                  <a:gd name="connsiteX9" fmla="*/ 105632 w 586717"/>
                  <a:gd name="connsiteY9" fmla="*/ 711542 h 781645"/>
                  <a:gd name="connsiteX10" fmla="*/ 0 w 586717"/>
                  <a:gd name="connsiteY10" fmla="*/ 774407 h 781645"/>
                  <a:gd name="connsiteX11" fmla="*/ 31528 w 586717"/>
                  <a:gd name="connsiteY11" fmla="*/ 594289 h 781645"/>
                  <a:gd name="connsiteX12" fmla="*/ 120587 w 586717"/>
                  <a:gd name="connsiteY12" fmla="*/ 84320 h 781645"/>
                  <a:gd name="connsiteX13" fmla="*/ 227076 w 586717"/>
                  <a:gd name="connsiteY13" fmla="*/ 13835 h 781645"/>
                  <a:gd name="connsiteX14" fmla="*/ 490823 w 586717"/>
                  <a:gd name="connsiteY14" fmla="*/ 211670 h 781645"/>
                  <a:gd name="connsiteX15" fmla="*/ 480631 w 586717"/>
                  <a:gd name="connsiteY15" fmla="*/ 146614 h 781645"/>
                  <a:gd name="connsiteX16" fmla="*/ 393859 w 586717"/>
                  <a:gd name="connsiteY16" fmla="*/ 78034 h 781645"/>
                  <a:gd name="connsiteX17" fmla="*/ 189929 w 586717"/>
                  <a:gd name="connsiteY17" fmla="*/ 233672 h 781645"/>
                  <a:gd name="connsiteX18" fmla="*/ 164592 w 586717"/>
                  <a:gd name="connsiteY18" fmla="*/ 373595 h 781645"/>
                  <a:gd name="connsiteX19" fmla="*/ 167735 w 586717"/>
                  <a:gd name="connsiteY19" fmla="*/ 423601 h 781645"/>
                  <a:gd name="connsiteX20" fmla="*/ 429196 w 586717"/>
                  <a:gd name="connsiteY20" fmla="*/ 432554 h 781645"/>
                  <a:gd name="connsiteX21" fmla="*/ 490823 w 586717"/>
                  <a:gd name="connsiteY21" fmla="*/ 211670 h 78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6717" h="781645">
                    <a:moveTo>
                      <a:pt x="227076" y="13835"/>
                    </a:moveTo>
                    <a:cubicBezTo>
                      <a:pt x="224980" y="30695"/>
                      <a:pt x="223266" y="44506"/>
                      <a:pt x="220599" y="66223"/>
                    </a:cubicBezTo>
                    <a:cubicBezTo>
                      <a:pt x="237268" y="57746"/>
                      <a:pt x="248412" y="51173"/>
                      <a:pt x="260223" y="46316"/>
                    </a:cubicBezTo>
                    <a:cubicBezTo>
                      <a:pt x="296513" y="31361"/>
                      <a:pt x="331946" y="9930"/>
                      <a:pt x="369856" y="3739"/>
                    </a:cubicBezTo>
                    <a:cubicBezTo>
                      <a:pt x="502158" y="-17978"/>
                      <a:pt x="589597" y="55936"/>
                      <a:pt x="586645" y="198716"/>
                    </a:cubicBezTo>
                    <a:cubicBezTo>
                      <a:pt x="585025" y="277392"/>
                      <a:pt x="567976" y="360831"/>
                      <a:pt x="536448" y="432650"/>
                    </a:cubicBezTo>
                    <a:cubicBezTo>
                      <a:pt x="467773" y="589241"/>
                      <a:pt x="319278" y="623531"/>
                      <a:pt x="179451" y="526090"/>
                    </a:cubicBezTo>
                    <a:cubicBezTo>
                      <a:pt x="170497" y="519803"/>
                      <a:pt x="161925" y="513041"/>
                      <a:pt x="145256" y="500563"/>
                    </a:cubicBezTo>
                    <a:cubicBezTo>
                      <a:pt x="137827" y="537044"/>
                      <a:pt x="130969" y="568095"/>
                      <a:pt x="125158" y="599242"/>
                    </a:cubicBezTo>
                    <a:cubicBezTo>
                      <a:pt x="118205" y="636580"/>
                      <a:pt x="111633" y="674013"/>
                      <a:pt x="105632" y="711542"/>
                    </a:cubicBezTo>
                    <a:cubicBezTo>
                      <a:pt x="94107" y="783170"/>
                      <a:pt x="82772" y="790790"/>
                      <a:pt x="0" y="774407"/>
                    </a:cubicBezTo>
                    <a:cubicBezTo>
                      <a:pt x="10477" y="714590"/>
                      <a:pt x="21050" y="654392"/>
                      <a:pt x="31528" y="594289"/>
                    </a:cubicBezTo>
                    <a:cubicBezTo>
                      <a:pt x="61150" y="424268"/>
                      <a:pt x="90392" y="254246"/>
                      <a:pt x="120587" y="84320"/>
                    </a:cubicBezTo>
                    <a:cubicBezTo>
                      <a:pt x="134017" y="8406"/>
                      <a:pt x="137350" y="6787"/>
                      <a:pt x="227076" y="13835"/>
                    </a:cubicBezTo>
                    <a:close/>
                    <a:moveTo>
                      <a:pt x="490823" y="211670"/>
                    </a:moveTo>
                    <a:cubicBezTo>
                      <a:pt x="489013" y="199382"/>
                      <a:pt x="487108" y="172427"/>
                      <a:pt x="480631" y="146614"/>
                    </a:cubicBezTo>
                    <a:cubicBezTo>
                      <a:pt x="469582" y="102513"/>
                      <a:pt x="436912" y="82034"/>
                      <a:pt x="393859" y="78034"/>
                    </a:cubicBezTo>
                    <a:cubicBezTo>
                      <a:pt x="301752" y="69366"/>
                      <a:pt x="205645" y="143566"/>
                      <a:pt x="189929" y="233672"/>
                    </a:cubicBezTo>
                    <a:cubicBezTo>
                      <a:pt x="181737" y="280345"/>
                      <a:pt x="171736" y="326732"/>
                      <a:pt x="164592" y="373595"/>
                    </a:cubicBezTo>
                    <a:cubicBezTo>
                      <a:pt x="162115" y="389978"/>
                      <a:pt x="160211" y="410647"/>
                      <a:pt x="167735" y="423601"/>
                    </a:cubicBezTo>
                    <a:cubicBezTo>
                      <a:pt x="223075" y="518565"/>
                      <a:pt x="365760" y="523042"/>
                      <a:pt x="429196" y="432554"/>
                    </a:cubicBezTo>
                    <a:cubicBezTo>
                      <a:pt x="472535" y="370928"/>
                      <a:pt x="487299" y="300252"/>
                      <a:pt x="490823" y="2116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69626FC-1D21-AA1A-1236-48869029A8F4}"/>
                  </a:ext>
                </a:extLst>
              </p:cNvPr>
              <p:cNvSpPr/>
              <p:nvPr/>
            </p:nvSpPr>
            <p:spPr>
              <a:xfrm>
                <a:off x="6530803" y="6024887"/>
                <a:ext cx="112408" cy="129316"/>
              </a:xfrm>
              <a:custGeom>
                <a:avLst/>
                <a:gdLst>
                  <a:gd name="connsiteX0" fmla="*/ 434484 w 505366"/>
                  <a:gd name="connsiteY0" fmla="*/ 438271 h 581381"/>
                  <a:gd name="connsiteX1" fmla="*/ 466773 w 505366"/>
                  <a:gd name="connsiteY1" fmla="*/ 499135 h 581381"/>
                  <a:gd name="connsiteX2" fmla="*/ 155496 w 505366"/>
                  <a:gd name="connsiteY2" fmla="*/ 575335 h 581381"/>
                  <a:gd name="connsiteX3" fmla="*/ 13860 w 505366"/>
                  <a:gd name="connsiteY3" fmla="*/ 437604 h 581381"/>
                  <a:gd name="connsiteX4" fmla="*/ 31766 w 505366"/>
                  <a:gd name="connsiteY4" fmla="*/ 181572 h 581381"/>
                  <a:gd name="connsiteX5" fmla="*/ 398670 w 505366"/>
                  <a:gd name="connsiteY5" fmla="*/ 14503 h 581381"/>
                  <a:gd name="connsiteX6" fmla="*/ 503635 w 505366"/>
                  <a:gd name="connsiteY6" fmla="*/ 130994 h 581381"/>
                  <a:gd name="connsiteX7" fmla="*/ 427721 w 505366"/>
                  <a:gd name="connsiteY7" fmla="*/ 281965 h 581381"/>
                  <a:gd name="connsiteX8" fmla="*/ 160545 w 505366"/>
                  <a:gd name="connsiteY8" fmla="*/ 334067 h 581381"/>
                  <a:gd name="connsiteX9" fmla="*/ 104538 w 505366"/>
                  <a:gd name="connsiteY9" fmla="*/ 403790 h 581381"/>
                  <a:gd name="connsiteX10" fmla="*/ 252651 w 505366"/>
                  <a:gd name="connsiteY10" fmla="*/ 500278 h 581381"/>
                  <a:gd name="connsiteX11" fmla="*/ 434484 w 505366"/>
                  <a:gd name="connsiteY11" fmla="*/ 438271 h 581381"/>
                  <a:gd name="connsiteX12" fmla="*/ 114253 w 505366"/>
                  <a:gd name="connsiteY12" fmla="*/ 273012 h 581381"/>
                  <a:gd name="connsiteX13" fmla="*/ 269034 w 505366"/>
                  <a:gd name="connsiteY13" fmla="*/ 260058 h 581381"/>
                  <a:gd name="connsiteX14" fmla="*/ 376667 w 505366"/>
                  <a:gd name="connsiteY14" fmla="*/ 217195 h 581381"/>
                  <a:gd name="connsiteX15" fmla="*/ 406194 w 505366"/>
                  <a:gd name="connsiteY15" fmla="*/ 135757 h 581381"/>
                  <a:gd name="connsiteX16" fmla="*/ 344377 w 505366"/>
                  <a:gd name="connsiteY16" fmla="*/ 80512 h 581381"/>
                  <a:gd name="connsiteX17" fmla="*/ 114253 w 505366"/>
                  <a:gd name="connsiteY17" fmla="*/ 273012 h 5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5366" h="581381">
                    <a:moveTo>
                      <a:pt x="434484" y="438271"/>
                    </a:moveTo>
                    <a:cubicBezTo>
                      <a:pt x="442961" y="454273"/>
                      <a:pt x="453819" y="474751"/>
                      <a:pt x="466773" y="499135"/>
                    </a:cubicBezTo>
                    <a:cubicBezTo>
                      <a:pt x="368380" y="553904"/>
                      <a:pt x="270368" y="597910"/>
                      <a:pt x="155496" y="575335"/>
                    </a:cubicBezTo>
                    <a:cubicBezTo>
                      <a:pt x="78725" y="560286"/>
                      <a:pt x="33005" y="510089"/>
                      <a:pt x="13860" y="437604"/>
                    </a:cubicBezTo>
                    <a:cubicBezTo>
                      <a:pt x="-9001" y="351117"/>
                      <a:pt x="-3952" y="264725"/>
                      <a:pt x="31766" y="181572"/>
                    </a:cubicBezTo>
                    <a:cubicBezTo>
                      <a:pt x="92346" y="40507"/>
                      <a:pt x="253985" y="-33217"/>
                      <a:pt x="398670" y="14503"/>
                    </a:cubicBezTo>
                    <a:cubicBezTo>
                      <a:pt x="455153" y="33172"/>
                      <a:pt x="495253" y="68986"/>
                      <a:pt x="503635" y="130994"/>
                    </a:cubicBezTo>
                    <a:cubicBezTo>
                      <a:pt x="512684" y="197955"/>
                      <a:pt x="486109" y="248818"/>
                      <a:pt x="427721" y="281965"/>
                    </a:cubicBezTo>
                    <a:cubicBezTo>
                      <a:pt x="344663" y="329114"/>
                      <a:pt x="252842" y="333496"/>
                      <a:pt x="160545" y="334067"/>
                    </a:cubicBezTo>
                    <a:cubicBezTo>
                      <a:pt x="92917" y="334448"/>
                      <a:pt x="90155" y="337687"/>
                      <a:pt x="104538" y="403790"/>
                    </a:cubicBezTo>
                    <a:cubicBezTo>
                      <a:pt x="120444" y="476942"/>
                      <a:pt x="178261" y="518281"/>
                      <a:pt x="252651" y="500278"/>
                    </a:cubicBezTo>
                    <a:cubicBezTo>
                      <a:pt x="313230" y="485610"/>
                      <a:pt x="371238" y="460273"/>
                      <a:pt x="434484" y="438271"/>
                    </a:cubicBezTo>
                    <a:close/>
                    <a:moveTo>
                      <a:pt x="114253" y="273012"/>
                    </a:moveTo>
                    <a:cubicBezTo>
                      <a:pt x="166260" y="269107"/>
                      <a:pt x="218552" y="269488"/>
                      <a:pt x="269034" y="260058"/>
                    </a:cubicBezTo>
                    <a:cubicBezTo>
                      <a:pt x="306753" y="253009"/>
                      <a:pt x="347520" y="240341"/>
                      <a:pt x="376667" y="217195"/>
                    </a:cubicBezTo>
                    <a:cubicBezTo>
                      <a:pt x="396765" y="201289"/>
                      <a:pt x="411338" y="160712"/>
                      <a:pt x="406194" y="135757"/>
                    </a:cubicBezTo>
                    <a:cubicBezTo>
                      <a:pt x="401622" y="113468"/>
                      <a:pt x="369332" y="87465"/>
                      <a:pt x="344377" y="80512"/>
                    </a:cubicBezTo>
                    <a:cubicBezTo>
                      <a:pt x="239221" y="51460"/>
                      <a:pt x="115587" y="153378"/>
                      <a:pt x="114253" y="2730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6B0D226-8F2A-6D99-0660-3ECEAB21459D}"/>
                  </a:ext>
                </a:extLst>
              </p:cNvPr>
              <p:cNvSpPr/>
              <p:nvPr/>
            </p:nvSpPr>
            <p:spPr>
              <a:xfrm>
                <a:off x="6651084" y="6024937"/>
                <a:ext cx="112437" cy="129355"/>
              </a:xfrm>
              <a:custGeom>
                <a:avLst/>
                <a:gdLst>
                  <a:gd name="connsiteX0" fmla="*/ 434456 w 505495"/>
                  <a:gd name="connsiteY0" fmla="*/ 437187 h 581559"/>
                  <a:gd name="connsiteX1" fmla="*/ 465031 w 505495"/>
                  <a:gd name="connsiteY1" fmla="*/ 499290 h 581559"/>
                  <a:gd name="connsiteX2" fmla="*/ 198045 w 505495"/>
                  <a:gd name="connsiteY2" fmla="*/ 581491 h 581559"/>
                  <a:gd name="connsiteX3" fmla="*/ 15166 w 505495"/>
                  <a:gd name="connsiteY3" fmla="*/ 442521 h 581559"/>
                  <a:gd name="connsiteX4" fmla="*/ 41550 w 505495"/>
                  <a:gd name="connsiteY4" fmla="*/ 160105 h 581559"/>
                  <a:gd name="connsiteX5" fmla="*/ 393879 w 505495"/>
                  <a:gd name="connsiteY5" fmla="*/ 12944 h 581559"/>
                  <a:gd name="connsiteX6" fmla="*/ 505036 w 505495"/>
                  <a:gd name="connsiteY6" fmla="*/ 141055 h 581559"/>
                  <a:gd name="connsiteX7" fmla="*/ 421407 w 505495"/>
                  <a:gd name="connsiteY7" fmla="*/ 282596 h 581559"/>
                  <a:gd name="connsiteX8" fmla="*/ 205856 w 505495"/>
                  <a:gd name="connsiteY8" fmla="*/ 332603 h 581559"/>
                  <a:gd name="connsiteX9" fmla="*/ 103843 w 505495"/>
                  <a:gd name="connsiteY9" fmla="*/ 333650 h 581559"/>
                  <a:gd name="connsiteX10" fmla="*/ 257958 w 505495"/>
                  <a:gd name="connsiteY10" fmla="*/ 498909 h 581559"/>
                  <a:gd name="connsiteX11" fmla="*/ 434456 w 505495"/>
                  <a:gd name="connsiteY11" fmla="*/ 437187 h 581559"/>
                  <a:gd name="connsiteX12" fmla="*/ 110987 w 505495"/>
                  <a:gd name="connsiteY12" fmla="*/ 267071 h 581559"/>
                  <a:gd name="connsiteX13" fmla="*/ 359780 w 505495"/>
                  <a:gd name="connsiteY13" fmla="*/ 231352 h 581559"/>
                  <a:gd name="connsiteX14" fmla="*/ 408834 w 505495"/>
                  <a:gd name="connsiteY14" fmla="*/ 137816 h 581559"/>
                  <a:gd name="connsiteX15" fmla="*/ 323299 w 505495"/>
                  <a:gd name="connsiteY15" fmla="*/ 76475 h 581559"/>
                  <a:gd name="connsiteX16" fmla="*/ 110987 w 505495"/>
                  <a:gd name="connsiteY16" fmla="*/ 267071 h 58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5495" h="581559">
                    <a:moveTo>
                      <a:pt x="434456" y="437187"/>
                    </a:moveTo>
                    <a:cubicBezTo>
                      <a:pt x="443409" y="455380"/>
                      <a:pt x="453696" y="476240"/>
                      <a:pt x="465031" y="499290"/>
                    </a:cubicBezTo>
                    <a:cubicBezTo>
                      <a:pt x="380354" y="549106"/>
                      <a:pt x="294724" y="583301"/>
                      <a:pt x="198045" y="581491"/>
                    </a:cubicBezTo>
                    <a:cubicBezTo>
                      <a:pt x="108034" y="579872"/>
                      <a:pt x="37930" y="529294"/>
                      <a:pt x="15166" y="442521"/>
                    </a:cubicBezTo>
                    <a:cubicBezTo>
                      <a:pt x="-10171" y="346223"/>
                      <a:pt x="-5313" y="250592"/>
                      <a:pt x="41550" y="160105"/>
                    </a:cubicBezTo>
                    <a:cubicBezTo>
                      <a:pt x="106796" y="34089"/>
                      <a:pt x="258434" y="-29062"/>
                      <a:pt x="393879" y="12944"/>
                    </a:cubicBezTo>
                    <a:cubicBezTo>
                      <a:pt x="458935" y="33137"/>
                      <a:pt x="500845" y="79809"/>
                      <a:pt x="505036" y="141055"/>
                    </a:cubicBezTo>
                    <a:cubicBezTo>
                      <a:pt x="509513" y="206587"/>
                      <a:pt x="481224" y="260879"/>
                      <a:pt x="421407" y="282596"/>
                    </a:cubicBezTo>
                    <a:cubicBezTo>
                      <a:pt x="352446" y="307552"/>
                      <a:pt x="278532" y="319553"/>
                      <a:pt x="205856" y="332603"/>
                    </a:cubicBezTo>
                    <a:cubicBezTo>
                      <a:pt x="172423" y="338603"/>
                      <a:pt x="137085" y="333650"/>
                      <a:pt x="103843" y="333650"/>
                    </a:cubicBezTo>
                    <a:cubicBezTo>
                      <a:pt x="84888" y="447284"/>
                      <a:pt x="155088" y="522150"/>
                      <a:pt x="257958" y="498909"/>
                    </a:cubicBezTo>
                    <a:cubicBezTo>
                      <a:pt x="315965" y="485765"/>
                      <a:pt x="371019" y="459857"/>
                      <a:pt x="434456" y="437187"/>
                    </a:cubicBezTo>
                    <a:close/>
                    <a:moveTo>
                      <a:pt x="110987" y="267071"/>
                    </a:moveTo>
                    <a:cubicBezTo>
                      <a:pt x="196998" y="274119"/>
                      <a:pt x="281389" y="272595"/>
                      <a:pt x="359780" y="231352"/>
                    </a:cubicBezTo>
                    <a:cubicBezTo>
                      <a:pt x="396070" y="212207"/>
                      <a:pt x="418454" y="180774"/>
                      <a:pt x="408834" y="137816"/>
                    </a:cubicBezTo>
                    <a:cubicBezTo>
                      <a:pt x="399023" y="94001"/>
                      <a:pt x="364352" y="79333"/>
                      <a:pt x="323299" y="76475"/>
                    </a:cubicBezTo>
                    <a:cubicBezTo>
                      <a:pt x="218524" y="69046"/>
                      <a:pt x="125179" y="151532"/>
                      <a:pt x="110987" y="267071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511DD30-3B86-47FC-3F1E-D0952CA597A9}"/>
                  </a:ext>
                </a:extLst>
              </p:cNvPr>
              <p:cNvSpPr/>
              <p:nvPr/>
            </p:nvSpPr>
            <p:spPr>
              <a:xfrm>
                <a:off x="6033939" y="6025145"/>
                <a:ext cx="119696" cy="129642"/>
              </a:xfrm>
              <a:custGeom>
                <a:avLst/>
                <a:gdLst>
                  <a:gd name="connsiteX0" fmla="*/ 538128 w 538130"/>
                  <a:gd name="connsiteY0" fmla="*/ 250609 h 582848"/>
                  <a:gd name="connsiteX1" fmla="*/ 460785 w 538130"/>
                  <a:gd name="connsiteY1" fmla="*/ 479876 h 582848"/>
                  <a:gd name="connsiteX2" fmla="*/ 74165 w 538130"/>
                  <a:gd name="connsiteY2" fmla="*/ 523405 h 582848"/>
                  <a:gd name="connsiteX3" fmla="*/ 7204 w 538130"/>
                  <a:gd name="connsiteY3" fmla="*/ 259658 h 582848"/>
                  <a:gd name="connsiteX4" fmla="*/ 368297 w 538130"/>
                  <a:gd name="connsiteY4" fmla="*/ 9436 h 582848"/>
                  <a:gd name="connsiteX5" fmla="*/ 538128 w 538130"/>
                  <a:gd name="connsiteY5" fmla="*/ 250609 h 582848"/>
                  <a:gd name="connsiteX6" fmla="*/ 96072 w 538130"/>
                  <a:gd name="connsiteY6" fmla="*/ 307854 h 582848"/>
                  <a:gd name="connsiteX7" fmla="*/ 189132 w 538130"/>
                  <a:gd name="connsiteY7" fmla="*/ 492163 h 582848"/>
                  <a:gd name="connsiteX8" fmla="*/ 390014 w 538130"/>
                  <a:gd name="connsiteY8" fmla="*/ 422916 h 582848"/>
                  <a:gd name="connsiteX9" fmla="*/ 441830 w 538130"/>
                  <a:gd name="connsiteY9" fmla="*/ 215176 h 582848"/>
                  <a:gd name="connsiteX10" fmla="*/ 343532 w 538130"/>
                  <a:gd name="connsiteY10" fmla="*/ 84207 h 582848"/>
                  <a:gd name="connsiteX11" fmla="*/ 163033 w 538130"/>
                  <a:gd name="connsiteY11" fmla="*/ 135166 h 582848"/>
                  <a:gd name="connsiteX12" fmla="*/ 96072 w 538130"/>
                  <a:gd name="connsiteY12" fmla="*/ 307854 h 582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130" h="582848">
                    <a:moveTo>
                      <a:pt x="538128" y="250609"/>
                    </a:moveTo>
                    <a:cubicBezTo>
                      <a:pt x="537366" y="335477"/>
                      <a:pt x="514506" y="413201"/>
                      <a:pt x="460785" y="479876"/>
                    </a:cubicBezTo>
                    <a:cubicBezTo>
                      <a:pt x="366773" y="596557"/>
                      <a:pt x="179035" y="618274"/>
                      <a:pt x="74165" y="523405"/>
                    </a:cubicBezTo>
                    <a:cubicBezTo>
                      <a:pt x="-5750" y="451110"/>
                      <a:pt x="-7655" y="356527"/>
                      <a:pt x="7204" y="259658"/>
                    </a:cubicBezTo>
                    <a:cubicBezTo>
                      <a:pt x="35398" y="75349"/>
                      <a:pt x="193894" y="-33807"/>
                      <a:pt x="368297" y="9436"/>
                    </a:cubicBezTo>
                    <a:cubicBezTo>
                      <a:pt x="481263" y="37440"/>
                      <a:pt x="538604" y="118783"/>
                      <a:pt x="538128" y="250609"/>
                    </a:cubicBezTo>
                    <a:close/>
                    <a:moveTo>
                      <a:pt x="96072" y="307854"/>
                    </a:moveTo>
                    <a:cubicBezTo>
                      <a:pt x="96072" y="420630"/>
                      <a:pt x="125314" y="472065"/>
                      <a:pt x="189132" y="492163"/>
                    </a:cubicBezTo>
                    <a:cubicBezTo>
                      <a:pt x="265236" y="516166"/>
                      <a:pt x="343818" y="490639"/>
                      <a:pt x="390014" y="422916"/>
                    </a:cubicBezTo>
                    <a:cubicBezTo>
                      <a:pt x="432400" y="360623"/>
                      <a:pt x="449640" y="290138"/>
                      <a:pt x="441830" y="215176"/>
                    </a:cubicBezTo>
                    <a:cubicBezTo>
                      <a:pt x="435353" y="152978"/>
                      <a:pt x="410588" y="102781"/>
                      <a:pt x="343532" y="84207"/>
                    </a:cubicBezTo>
                    <a:cubicBezTo>
                      <a:pt x="272571" y="64586"/>
                      <a:pt x="211611" y="78873"/>
                      <a:pt x="163033" y="135166"/>
                    </a:cubicBezTo>
                    <a:cubicBezTo>
                      <a:pt x="115408" y="190411"/>
                      <a:pt x="96930" y="256515"/>
                      <a:pt x="96072" y="30785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D6AE504-EB4E-37CB-1F97-9AE96C51C737}"/>
                  </a:ext>
                </a:extLst>
              </p:cNvPr>
              <p:cNvSpPr/>
              <p:nvPr/>
            </p:nvSpPr>
            <p:spPr>
              <a:xfrm>
                <a:off x="6284565" y="6025154"/>
                <a:ext cx="110910" cy="129291"/>
              </a:xfrm>
              <a:custGeom>
                <a:avLst/>
                <a:gdLst>
                  <a:gd name="connsiteX0" fmla="*/ 0 w 498633"/>
                  <a:gd name="connsiteY0" fmla="*/ 502983 h 581268"/>
                  <a:gd name="connsiteX1" fmla="*/ 42386 w 498633"/>
                  <a:gd name="connsiteY1" fmla="*/ 447738 h 581268"/>
                  <a:gd name="connsiteX2" fmla="*/ 236029 w 498633"/>
                  <a:gd name="connsiteY2" fmla="*/ 498506 h 581268"/>
                  <a:gd name="connsiteX3" fmla="*/ 322421 w 498633"/>
                  <a:gd name="connsiteY3" fmla="*/ 482504 h 581268"/>
                  <a:gd name="connsiteX4" fmla="*/ 364522 w 498633"/>
                  <a:gd name="connsiteY4" fmla="*/ 421449 h 581268"/>
                  <a:gd name="connsiteX5" fmla="*/ 326708 w 498633"/>
                  <a:gd name="connsiteY5" fmla="*/ 358965 h 581268"/>
                  <a:gd name="connsiteX6" fmla="*/ 185356 w 498633"/>
                  <a:gd name="connsiteY6" fmla="*/ 304577 h 581268"/>
                  <a:gd name="connsiteX7" fmla="*/ 70675 w 498633"/>
                  <a:gd name="connsiteY7" fmla="*/ 159130 h 581268"/>
                  <a:gd name="connsiteX8" fmla="*/ 243459 w 498633"/>
                  <a:gd name="connsiteY8" fmla="*/ 1491 h 581268"/>
                  <a:gd name="connsiteX9" fmla="*/ 498634 w 498633"/>
                  <a:gd name="connsiteY9" fmla="*/ 60546 h 581268"/>
                  <a:gd name="connsiteX10" fmla="*/ 405003 w 498633"/>
                  <a:gd name="connsiteY10" fmla="*/ 105028 h 581268"/>
                  <a:gd name="connsiteX11" fmla="*/ 252413 w 498633"/>
                  <a:gd name="connsiteY11" fmla="*/ 80168 h 581268"/>
                  <a:gd name="connsiteX12" fmla="*/ 167926 w 498633"/>
                  <a:gd name="connsiteY12" fmla="*/ 149415 h 581268"/>
                  <a:gd name="connsiteX13" fmla="*/ 235934 w 498633"/>
                  <a:gd name="connsiteY13" fmla="*/ 228663 h 581268"/>
                  <a:gd name="connsiteX14" fmla="*/ 369856 w 498633"/>
                  <a:gd name="connsiteY14" fmla="*/ 276954 h 581268"/>
                  <a:gd name="connsiteX15" fmla="*/ 466916 w 498633"/>
                  <a:gd name="connsiteY15" fmla="*/ 415353 h 581268"/>
                  <a:gd name="connsiteX16" fmla="*/ 360140 w 498633"/>
                  <a:gd name="connsiteY16" fmla="*/ 559942 h 581268"/>
                  <a:gd name="connsiteX17" fmla="*/ 0 w 498633"/>
                  <a:gd name="connsiteY17" fmla="*/ 502983 h 58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8633" h="581268">
                    <a:moveTo>
                      <a:pt x="0" y="502983"/>
                    </a:moveTo>
                    <a:cubicBezTo>
                      <a:pt x="17335" y="480313"/>
                      <a:pt x="31623" y="461739"/>
                      <a:pt x="42386" y="447738"/>
                    </a:cubicBezTo>
                    <a:cubicBezTo>
                      <a:pt x="109347" y="465930"/>
                      <a:pt x="171831" y="486695"/>
                      <a:pt x="236029" y="498506"/>
                    </a:cubicBezTo>
                    <a:cubicBezTo>
                      <a:pt x="263462" y="503554"/>
                      <a:pt x="297847" y="496125"/>
                      <a:pt x="322421" y="482504"/>
                    </a:cubicBezTo>
                    <a:cubicBezTo>
                      <a:pt x="342519" y="471359"/>
                      <a:pt x="363664" y="442975"/>
                      <a:pt x="364522" y="421449"/>
                    </a:cubicBezTo>
                    <a:cubicBezTo>
                      <a:pt x="365379" y="400494"/>
                      <a:pt x="345948" y="369156"/>
                      <a:pt x="326708" y="358965"/>
                    </a:cubicBezTo>
                    <a:cubicBezTo>
                      <a:pt x="282416" y="335533"/>
                      <a:pt x="232410" y="322960"/>
                      <a:pt x="185356" y="304577"/>
                    </a:cubicBezTo>
                    <a:cubicBezTo>
                      <a:pt x="104584" y="273049"/>
                      <a:pt x="69913" y="228377"/>
                      <a:pt x="70675" y="159130"/>
                    </a:cubicBezTo>
                    <a:cubicBezTo>
                      <a:pt x="71723" y="76548"/>
                      <a:pt x="144780" y="9873"/>
                      <a:pt x="243459" y="1491"/>
                    </a:cubicBezTo>
                    <a:cubicBezTo>
                      <a:pt x="334994" y="-6319"/>
                      <a:pt x="419100" y="17017"/>
                      <a:pt x="498634" y="60546"/>
                    </a:cubicBezTo>
                    <a:cubicBezTo>
                      <a:pt x="472440" y="127317"/>
                      <a:pt x="469583" y="125126"/>
                      <a:pt x="405003" y="105028"/>
                    </a:cubicBezTo>
                    <a:cubicBezTo>
                      <a:pt x="356140" y="89788"/>
                      <a:pt x="303562" y="80835"/>
                      <a:pt x="252413" y="80168"/>
                    </a:cubicBezTo>
                    <a:cubicBezTo>
                      <a:pt x="211646" y="79596"/>
                      <a:pt x="173831" y="102456"/>
                      <a:pt x="167926" y="149415"/>
                    </a:cubicBezTo>
                    <a:cubicBezTo>
                      <a:pt x="161925" y="197421"/>
                      <a:pt x="199644" y="214565"/>
                      <a:pt x="235934" y="228663"/>
                    </a:cubicBezTo>
                    <a:cubicBezTo>
                      <a:pt x="280130" y="245808"/>
                      <a:pt x="325660" y="259809"/>
                      <a:pt x="369856" y="276954"/>
                    </a:cubicBezTo>
                    <a:cubicBezTo>
                      <a:pt x="432435" y="301338"/>
                      <a:pt x="466344" y="347630"/>
                      <a:pt x="466916" y="415353"/>
                    </a:cubicBezTo>
                    <a:cubicBezTo>
                      <a:pt x="467487" y="475836"/>
                      <a:pt x="423386" y="536987"/>
                      <a:pt x="360140" y="559942"/>
                    </a:cubicBezTo>
                    <a:cubicBezTo>
                      <a:pt x="231553" y="606710"/>
                      <a:pt x="115443" y="571563"/>
                      <a:pt x="0" y="50298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5B5A926-67CD-856B-B111-1A898BDDA61F}"/>
                  </a:ext>
                </a:extLst>
              </p:cNvPr>
              <p:cNvSpPr/>
              <p:nvPr/>
            </p:nvSpPr>
            <p:spPr>
              <a:xfrm>
                <a:off x="6218400" y="5980187"/>
                <a:ext cx="85550" cy="171710"/>
              </a:xfrm>
              <a:custGeom>
                <a:avLst/>
                <a:gdLst>
                  <a:gd name="connsiteX0" fmla="*/ 83153 w 384619"/>
                  <a:gd name="connsiteY0" fmla="*/ 291570 h 771980"/>
                  <a:gd name="connsiteX1" fmla="*/ 16478 w 384619"/>
                  <a:gd name="connsiteY1" fmla="*/ 283759 h 771980"/>
                  <a:gd name="connsiteX2" fmla="*/ 68199 w 384619"/>
                  <a:gd name="connsiteY2" fmla="*/ 212036 h 771980"/>
                  <a:gd name="connsiteX3" fmla="*/ 100489 w 384619"/>
                  <a:gd name="connsiteY3" fmla="*/ 183651 h 771980"/>
                  <a:gd name="connsiteX4" fmla="*/ 119824 w 384619"/>
                  <a:gd name="connsiteY4" fmla="*/ 100593 h 771980"/>
                  <a:gd name="connsiteX5" fmla="*/ 259175 w 384619"/>
                  <a:gd name="connsiteY5" fmla="*/ 867 h 771980"/>
                  <a:gd name="connsiteX6" fmla="*/ 384619 w 384619"/>
                  <a:gd name="connsiteY6" fmla="*/ 28299 h 771980"/>
                  <a:gd name="connsiteX7" fmla="*/ 297085 w 384619"/>
                  <a:gd name="connsiteY7" fmla="*/ 89640 h 771980"/>
                  <a:gd name="connsiteX8" fmla="*/ 196691 w 384619"/>
                  <a:gd name="connsiteY8" fmla="*/ 213750 h 771980"/>
                  <a:gd name="connsiteX9" fmla="*/ 265462 w 384619"/>
                  <a:gd name="connsiteY9" fmla="*/ 213750 h 771980"/>
                  <a:gd name="connsiteX10" fmla="*/ 337661 w 384619"/>
                  <a:gd name="connsiteY10" fmla="*/ 213750 h 771980"/>
                  <a:gd name="connsiteX11" fmla="*/ 324612 w 384619"/>
                  <a:gd name="connsiteY11" fmla="*/ 287379 h 771980"/>
                  <a:gd name="connsiteX12" fmla="*/ 216217 w 384619"/>
                  <a:gd name="connsiteY12" fmla="*/ 286998 h 771980"/>
                  <a:gd name="connsiteX13" fmla="*/ 172784 w 384619"/>
                  <a:gd name="connsiteY13" fmla="*/ 322907 h 771980"/>
                  <a:gd name="connsiteX14" fmla="*/ 108013 w 384619"/>
                  <a:gd name="connsiteY14" fmla="*/ 692667 h 771980"/>
                  <a:gd name="connsiteX15" fmla="*/ 0 w 384619"/>
                  <a:gd name="connsiteY15" fmla="*/ 768867 h 771980"/>
                  <a:gd name="connsiteX16" fmla="*/ 83153 w 384619"/>
                  <a:gd name="connsiteY16" fmla="*/ 291570 h 77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84619" h="771980">
                    <a:moveTo>
                      <a:pt x="83153" y="291570"/>
                    </a:moveTo>
                    <a:cubicBezTo>
                      <a:pt x="58674" y="288712"/>
                      <a:pt x="38767" y="286426"/>
                      <a:pt x="16478" y="283759"/>
                    </a:cubicBezTo>
                    <a:cubicBezTo>
                      <a:pt x="15526" y="245088"/>
                      <a:pt x="9239" y="207845"/>
                      <a:pt x="68199" y="212036"/>
                    </a:cubicBezTo>
                    <a:cubicBezTo>
                      <a:pt x="78676" y="212798"/>
                      <a:pt x="96012" y="195939"/>
                      <a:pt x="100489" y="183651"/>
                    </a:cubicBezTo>
                    <a:cubicBezTo>
                      <a:pt x="110204" y="157172"/>
                      <a:pt x="111919" y="127835"/>
                      <a:pt x="119824" y="100593"/>
                    </a:cubicBezTo>
                    <a:cubicBezTo>
                      <a:pt x="141827" y="24870"/>
                      <a:pt x="181737" y="-5706"/>
                      <a:pt x="259175" y="867"/>
                    </a:cubicBezTo>
                    <a:cubicBezTo>
                      <a:pt x="300799" y="4391"/>
                      <a:pt x="341471" y="18488"/>
                      <a:pt x="384619" y="28299"/>
                    </a:cubicBezTo>
                    <a:cubicBezTo>
                      <a:pt x="370522" y="80781"/>
                      <a:pt x="353377" y="104975"/>
                      <a:pt x="297085" y="89640"/>
                    </a:cubicBezTo>
                    <a:cubicBezTo>
                      <a:pt x="224504" y="69828"/>
                      <a:pt x="201739" y="100212"/>
                      <a:pt x="196691" y="213750"/>
                    </a:cubicBezTo>
                    <a:cubicBezTo>
                      <a:pt x="219742" y="213750"/>
                      <a:pt x="242602" y="213750"/>
                      <a:pt x="265462" y="213750"/>
                    </a:cubicBezTo>
                    <a:cubicBezTo>
                      <a:pt x="287464" y="213750"/>
                      <a:pt x="309467" y="213750"/>
                      <a:pt x="337661" y="213750"/>
                    </a:cubicBezTo>
                    <a:cubicBezTo>
                      <a:pt x="333089" y="239658"/>
                      <a:pt x="329374" y="260613"/>
                      <a:pt x="324612" y="287379"/>
                    </a:cubicBezTo>
                    <a:cubicBezTo>
                      <a:pt x="288322" y="287379"/>
                      <a:pt x="252222" y="288522"/>
                      <a:pt x="216217" y="286998"/>
                    </a:cubicBezTo>
                    <a:cubicBezTo>
                      <a:pt x="189452" y="285855"/>
                      <a:pt x="177451" y="294046"/>
                      <a:pt x="172784" y="322907"/>
                    </a:cubicBezTo>
                    <a:cubicBezTo>
                      <a:pt x="152781" y="446446"/>
                      <a:pt x="129254" y="569319"/>
                      <a:pt x="108013" y="692667"/>
                    </a:cubicBezTo>
                    <a:cubicBezTo>
                      <a:pt x="94202" y="772773"/>
                      <a:pt x="88773" y="777535"/>
                      <a:pt x="0" y="768867"/>
                    </a:cubicBezTo>
                    <a:cubicBezTo>
                      <a:pt x="27718" y="610562"/>
                      <a:pt x="55150" y="452542"/>
                      <a:pt x="83153" y="2915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4E5A59F-ADBC-8654-7A76-BD029077BD2D}"/>
                  </a:ext>
                </a:extLst>
              </p:cNvPr>
              <p:cNvSpPr/>
              <p:nvPr/>
            </p:nvSpPr>
            <p:spPr>
              <a:xfrm>
                <a:off x="6163612" y="5980032"/>
                <a:ext cx="50826" cy="171964"/>
              </a:xfrm>
              <a:custGeom>
                <a:avLst/>
                <a:gdLst>
                  <a:gd name="connsiteX0" fmla="*/ 0 w 228504"/>
                  <a:gd name="connsiteY0" fmla="*/ 766136 h 773120"/>
                  <a:gd name="connsiteX1" fmla="*/ 62198 w 228504"/>
                  <a:gd name="connsiteY1" fmla="*/ 410854 h 773120"/>
                  <a:gd name="connsiteX2" fmla="*/ 122492 w 228504"/>
                  <a:gd name="connsiteY2" fmla="*/ 69192 h 773120"/>
                  <a:gd name="connsiteX3" fmla="*/ 228505 w 228504"/>
                  <a:gd name="connsiteY3" fmla="*/ 6041 h 773120"/>
                  <a:gd name="connsiteX4" fmla="*/ 160306 w 228504"/>
                  <a:gd name="connsiteY4" fmla="*/ 396852 h 773120"/>
                  <a:gd name="connsiteX5" fmla="*/ 106585 w 228504"/>
                  <a:gd name="connsiteY5" fmla="*/ 700985 h 773120"/>
                  <a:gd name="connsiteX6" fmla="*/ 0 w 228504"/>
                  <a:gd name="connsiteY6" fmla="*/ 766136 h 77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504" h="773120">
                    <a:moveTo>
                      <a:pt x="0" y="766136"/>
                    </a:moveTo>
                    <a:cubicBezTo>
                      <a:pt x="20669" y="647836"/>
                      <a:pt x="41434" y="529344"/>
                      <a:pt x="62198" y="410854"/>
                    </a:cubicBezTo>
                    <a:cubicBezTo>
                      <a:pt x="82201" y="296935"/>
                      <a:pt x="101727" y="182920"/>
                      <a:pt x="122492" y="69192"/>
                    </a:cubicBezTo>
                    <a:cubicBezTo>
                      <a:pt x="135350" y="-1198"/>
                      <a:pt x="147447" y="-8151"/>
                      <a:pt x="228505" y="6041"/>
                    </a:cubicBezTo>
                    <a:cubicBezTo>
                      <a:pt x="205740" y="136248"/>
                      <a:pt x="183166" y="266645"/>
                      <a:pt x="160306" y="396852"/>
                    </a:cubicBezTo>
                    <a:cubicBezTo>
                      <a:pt x="142494" y="498293"/>
                      <a:pt x="124015" y="599544"/>
                      <a:pt x="106585" y="700985"/>
                    </a:cubicBezTo>
                    <a:cubicBezTo>
                      <a:pt x="94297" y="772042"/>
                      <a:pt x="77724" y="783091"/>
                      <a:pt x="0" y="76613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413ADCA-9D27-9E5E-70FA-5D842E230238}"/>
                  </a:ext>
                </a:extLst>
              </p:cNvPr>
              <p:cNvSpPr/>
              <p:nvPr/>
            </p:nvSpPr>
            <p:spPr>
              <a:xfrm>
                <a:off x="6528038" y="5969914"/>
                <a:ext cx="305316" cy="29769"/>
              </a:xfrm>
              <a:custGeom>
                <a:avLst/>
                <a:gdLst>
                  <a:gd name="connsiteX0" fmla="*/ 476 w 1372647"/>
                  <a:gd name="connsiteY0" fmla="*/ 0 h 133836"/>
                  <a:gd name="connsiteX1" fmla="*/ 275368 w 1372647"/>
                  <a:gd name="connsiteY1" fmla="*/ 13526 h 133836"/>
                  <a:gd name="connsiteX2" fmla="*/ 1216247 w 1372647"/>
                  <a:gd name="connsiteY2" fmla="*/ 65437 h 133836"/>
                  <a:gd name="connsiteX3" fmla="*/ 1270254 w 1372647"/>
                  <a:gd name="connsiteY3" fmla="*/ 53150 h 133836"/>
                  <a:gd name="connsiteX4" fmla="*/ 1372648 w 1372647"/>
                  <a:gd name="connsiteY4" fmla="*/ 11525 h 133836"/>
                  <a:gd name="connsiteX5" fmla="*/ 1280160 w 1372647"/>
                  <a:gd name="connsiteY5" fmla="*/ 121825 h 133836"/>
                  <a:gd name="connsiteX6" fmla="*/ 1233106 w 1372647"/>
                  <a:gd name="connsiteY6" fmla="*/ 133541 h 133836"/>
                  <a:gd name="connsiteX7" fmla="*/ 698087 w 1372647"/>
                  <a:gd name="connsiteY7" fmla="*/ 83344 h 133836"/>
                  <a:gd name="connsiteX8" fmla="*/ 17431 w 1372647"/>
                  <a:gd name="connsiteY8" fmla="*/ 9335 h 133836"/>
                  <a:gd name="connsiteX9" fmla="*/ 0 w 1372647"/>
                  <a:gd name="connsiteY9" fmla="*/ 6191 h 133836"/>
                  <a:gd name="connsiteX10" fmla="*/ 476 w 1372647"/>
                  <a:gd name="connsiteY10" fmla="*/ 0 h 13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72647" h="133836">
                    <a:moveTo>
                      <a:pt x="476" y="0"/>
                    </a:moveTo>
                    <a:cubicBezTo>
                      <a:pt x="92107" y="4477"/>
                      <a:pt x="183737" y="8477"/>
                      <a:pt x="275368" y="13526"/>
                    </a:cubicBezTo>
                    <a:cubicBezTo>
                      <a:pt x="589026" y="30861"/>
                      <a:pt x="902589" y="48768"/>
                      <a:pt x="1216247" y="65437"/>
                    </a:cubicBezTo>
                    <a:cubicBezTo>
                      <a:pt x="1234059" y="66389"/>
                      <a:pt x="1253585" y="60579"/>
                      <a:pt x="1270254" y="53150"/>
                    </a:cubicBezTo>
                    <a:cubicBezTo>
                      <a:pt x="1303020" y="38672"/>
                      <a:pt x="1334357" y="20860"/>
                      <a:pt x="1372648" y="11525"/>
                    </a:cubicBezTo>
                    <a:cubicBezTo>
                      <a:pt x="1342168" y="48578"/>
                      <a:pt x="1313212" y="87154"/>
                      <a:pt x="1280160" y="121825"/>
                    </a:cubicBezTo>
                    <a:cubicBezTo>
                      <a:pt x="1270635" y="131826"/>
                      <a:pt x="1248728" y="134874"/>
                      <a:pt x="1233106" y="133541"/>
                    </a:cubicBezTo>
                    <a:cubicBezTo>
                      <a:pt x="1054703" y="117729"/>
                      <a:pt x="876205" y="101727"/>
                      <a:pt x="698087" y="83344"/>
                    </a:cubicBezTo>
                    <a:cubicBezTo>
                      <a:pt x="471106" y="59912"/>
                      <a:pt x="244316" y="34100"/>
                      <a:pt x="17431" y="9335"/>
                    </a:cubicBezTo>
                    <a:cubicBezTo>
                      <a:pt x="11621" y="8668"/>
                      <a:pt x="5810" y="7239"/>
                      <a:pt x="0" y="6191"/>
                    </a:cubicBezTo>
                    <a:cubicBezTo>
                      <a:pt x="95" y="4096"/>
                      <a:pt x="286" y="2096"/>
                      <a:pt x="47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A29C671-C80E-D44A-0AAD-05E9FA23067C}"/>
                  </a:ext>
                </a:extLst>
              </p:cNvPr>
              <p:cNvSpPr/>
              <p:nvPr/>
            </p:nvSpPr>
            <p:spPr>
              <a:xfrm>
                <a:off x="6681237" y="5857330"/>
                <a:ext cx="74915" cy="57203"/>
              </a:xfrm>
              <a:custGeom>
                <a:avLst/>
                <a:gdLst>
                  <a:gd name="connsiteX0" fmla="*/ 11144 w 336804"/>
                  <a:gd name="connsiteY0" fmla="*/ 0 h 257175"/>
                  <a:gd name="connsiteX1" fmla="*/ 336804 w 336804"/>
                  <a:gd name="connsiteY1" fmla="*/ 249746 h 257175"/>
                  <a:gd name="connsiteX2" fmla="*/ 332327 w 336804"/>
                  <a:gd name="connsiteY2" fmla="*/ 257175 h 257175"/>
                  <a:gd name="connsiteX3" fmla="*/ 82105 w 336804"/>
                  <a:gd name="connsiteY3" fmla="*/ 137446 h 257175"/>
                  <a:gd name="connsiteX4" fmla="*/ 0 w 336804"/>
                  <a:gd name="connsiteY4" fmla="*/ 7620 h 257175"/>
                  <a:gd name="connsiteX5" fmla="*/ 11144 w 336804"/>
                  <a:gd name="connsiteY5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804" h="257175">
                    <a:moveTo>
                      <a:pt x="11144" y="0"/>
                    </a:moveTo>
                    <a:cubicBezTo>
                      <a:pt x="119729" y="83249"/>
                      <a:pt x="228314" y="166497"/>
                      <a:pt x="336804" y="249746"/>
                    </a:cubicBezTo>
                    <a:cubicBezTo>
                      <a:pt x="335280" y="252222"/>
                      <a:pt x="333851" y="254699"/>
                      <a:pt x="332327" y="257175"/>
                    </a:cubicBezTo>
                    <a:cubicBezTo>
                      <a:pt x="248221" y="218408"/>
                      <a:pt x="158877" y="187547"/>
                      <a:pt x="82105" y="137446"/>
                    </a:cubicBezTo>
                    <a:cubicBezTo>
                      <a:pt x="43148" y="112014"/>
                      <a:pt x="26670" y="52007"/>
                      <a:pt x="0" y="7620"/>
                    </a:cubicBezTo>
                    <a:cubicBezTo>
                      <a:pt x="3715" y="5144"/>
                      <a:pt x="7429" y="2572"/>
                      <a:pt x="1114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350" dirty="0">
                  <a:latin typeface="CMU Serif" panose="02000603000000000000" pitchFamily="2" charset="0"/>
                </a:endParaRPr>
              </a:p>
            </p:txBody>
          </p:sp>
        </p:grpSp>
      </p:grpSp>
      <p:sp>
        <p:nvSpPr>
          <p:cNvPr id="9" name="Rectangle 7">
            <a:extLst>
              <a:ext uri="{FF2B5EF4-FFF2-40B4-BE49-F238E27FC236}">
                <a16:creationId xmlns:a16="http://schemas.microsoft.com/office/drawing/2014/main" id="{3548BDFD-25FF-A057-E0CE-448646C74FAD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299A95B-6460-385A-93A3-8BF732BED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57077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63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CCBE66-7C4B-45E7-25C3-D82A907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44</a:t>
            </a:fld>
            <a:endParaRPr lang="ca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8ECE103-739F-860E-1E06-D6098B2C781D}"/>
              </a:ext>
            </a:extLst>
          </p:cNvPr>
          <p:cNvSpPr/>
          <p:nvPr/>
        </p:nvSpPr>
        <p:spPr>
          <a:xfrm flipV="1">
            <a:off x="4896533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A08253-14DB-2EF7-043D-F075C4D5A662}"/>
              </a:ext>
            </a:extLst>
          </p:cNvPr>
          <p:cNvSpPr/>
          <p:nvPr/>
        </p:nvSpPr>
        <p:spPr>
          <a:xfrm flipV="1">
            <a:off x="4248956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35B7578-1CD7-B468-590E-92EF9A973E90}"/>
              </a:ext>
            </a:extLst>
          </p:cNvPr>
          <p:cNvSpPr/>
          <p:nvPr/>
        </p:nvSpPr>
        <p:spPr>
          <a:xfrm flipV="1">
            <a:off x="4248956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F73E460-6FC6-86D0-DDB6-54C154EB0DD6}"/>
              </a:ext>
            </a:extLst>
          </p:cNvPr>
          <p:cNvSpPr/>
          <p:nvPr/>
        </p:nvSpPr>
        <p:spPr>
          <a:xfrm flipV="1">
            <a:off x="4248955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E0DA8D-54D7-D56F-C227-3463D2EEB9D7}"/>
              </a:ext>
            </a:extLst>
          </p:cNvPr>
          <p:cNvSpPr/>
          <p:nvPr/>
        </p:nvSpPr>
        <p:spPr>
          <a:xfrm flipV="1">
            <a:off x="4093850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5A6DC3-3579-2E8D-D92C-FEE4E5C8B531}"/>
              </a:ext>
            </a:extLst>
          </p:cNvPr>
          <p:cNvSpPr/>
          <p:nvPr/>
        </p:nvSpPr>
        <p:spPr>
          <a:xfrm>
            <a:off x="4359643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A1AFDE-7AE5-7A0D-123E-88C3D872FC31}"/>
              </a:ext>
            </a:extLst>
          </p:cNvPr>
          <p:cNvSpPr/>
          <p:nvPr/>
        </p:nvSpPr>
        <p:spPr>
          <a:xfrm flipV="1">
            <a:off x="3606283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571174-A991-6A59-DEEC-3EA66D542059}"/>
              </a:ext>
            </a:extLst>
          </p:cNvPr>
          <p:cNvSpPr/>
          <p:nvPr/>
        </p:nvSpPr>
        <p:spPr>
          <a:xfrm flipV="1">
            <a:off x="5144276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CCFAAEA9-BD8A-C204-8F1E-8022CEB8A79C}"/>
              </a:ext>
            </a:extLst>
          </p:cNvPr>
          <p:cNvSpPr/>
          <p:nvPr/>
        </p:nvSpPr>
        <p:spPr>
          <a:xfrm flipV="1">
            <a:off x="5144276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C2C0407-F67A-55A8-C0C4-74061F3A624F}"/>
              </a:ext>
            </a:extLst>
          </p:cNvPr>
          <p:cNvSpPr/>
          <p:nvPr/>
        </p:nvSpPr>
        <p:spPr>
          <a:xfrm flipV="1">
            <a:off x="4895049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AD9503D-2D0B-C66F-636E-175B34759368}"/>
              </a:ext>
            </a:extLst>
          </p:cNvPr>
          <p:cNvSpPr/>
          <p:nvPr/>
        </p:nvSpPr>
        <p:spPr>
          <a:xfrm flipV="1">
            <a:off x="4843349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790BBB8-7AB9-0D8F-760C-06A4F358E324}"/>
              </a:ext>
            </a:extLst>
          </p:cNvPr>
          <p:cNvSpPr/>
          <p:nvPr/>
        </p:nvSpPr>
        <p:spPr>
          <a:xfrm flipV="1">
            <a:off x="4895049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8B5D8C8-C22D-6D21-5CAC-401A2432E334}"/>
              </a:ext>
            </a:extLst>
          </p:cNvPr>
          <p:cNvSpPr/>
          <p:nvPr/>
        </p:nvSpPr>
        <p:spPr>
          <a:xfrm flipV="1">
            <a:off x="4845730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F1F195B9-4CAA-6676-9E88-0738D46A0BBA}"/>
              </a:ext>
            </a:extLst>
          </p:cNvPr>
          <p:cNvSpPr/>
          <p:nvPr/>
        </p:nvSpPr>
        <p:spPr>
          <a:xfrm>
            <a:off x="2850851" y="3894576"/>
            <a:ext cx="1578348" cy="75720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/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85237A0-FB9D-3C6A-A7CC-8E11403D8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43" y="4133833"/>
                <a:ext cx="174697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>
            <a:extLst>
              <a:ext uri="{FF2B5EF4-FFF2-40B4-BE49-F238E27FC236}">
                <a16:creationId xmlns:a16="http://schemas.microsoft.com/office/drawing/2014/main" id="{7E7216F1-CA16-6F6E-BF98-3475E06FBD40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964FE5EA-1010-B46F-C6F7-CCDE387251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036118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67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F4B74844-028C-7E85-E9B8-C6C4CF78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4302">
            <a:off x="3955057" y="2564237"/>
            <a:ext cx="2264020" cy="16451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Gate drivers</a:t>
            </a:r>
          </a:p>
        </p:txBody>
      </p:sp>
      <p:sp>
        <p:nvSpPr>
          <p:cNvPr id="41" name="Marcador de número de diapositiva 40">
            <a:extLst>
              <a:ext uri="{FF2B5EF4-FFF2-40B4-BE49-F238E27FC236}">
                <a16:creationId xmlns:a16="http://schemas.microsoft.com/office/drawing/2014/main" id="{802DF9B1-CF8B-2840-8ED5-99A3E402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45</a:t>
            </a:fld>
            <a:endParaRPr lang="ca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C1B16B4-2DD5-C217-29B2-9409A7BDD054}"/>
              </a:ext>
            </a:extLst>
          </p:cNvPr>
          <p:cNvSpPr/>
          <p:nvPr/>
        </p:nvSpPr>
        <p:spPr>
          <a:xfrm flipV="1">
            <a:off x="7850309" y="3351420"/>
            <a:ext cx="47909" cy="1039269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FA17C1-10EB-EA73-ADFD-258F09BA4E98}"/>
              </a:ext>
            </a:extLst>
          </p:cNvPr>
          <p:cNvSpPr/>
          <p:nvPr/>
        </p:nvSpPr>
        <p:spPr>
          <a:xfrm flipV="1">
            <a:off x="7202732" y="3365710"/>
            <a:ext cx="655375" cy="102021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B3D7EB0-B869-9E72-7648-E75B82AB1FEE}"/>
              </a:ext>
            </a:extLst>
          </p:cNvPr>
          <p:cNvSpPr/>
          <p:nvPr/>
        </p:nvSpPr>
        <p:spPr>
          <a:xfrm flipV="1">
            <a:off x="7202732" y="2345672"/>
            <a:ext cx="646088" cy="666186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06F53C-6CD7-70FD-EC65-6C60024396C8}"/>
              </a:ext>
            </a:extLst>
          </p:cNvPr>
          <p:cNvSpPr/>
          <p:nvPr/>
        </p:nvSpPr>
        <p:spPr>
          <a:xfrm flipV="1">
            <a:off x="7202731" y="2860312"/>
            <a:ext cx="46604" cy="101079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E1830E8-8869-935E-E94C-ADCA2616D9AA}"/>
              </a:ext>
            </a:extLst>
          </p:cNvPr>
          <p:cNvSpPr/>
          <p:nvPr/>
        </p:nvSpPr>
        <p:spPr>
          <a:xfrm flipV="1">
            <a:off x="7047626" y="3002615"/>
            <a:ext cx="46604" cy="726189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E280A83-E08F-8C1D-84B5-3BF21693A38F}"/>
              </a:ext>
            </a:extLst>
          </p:cNvPr>
          <p:cNvSpPr/>
          <p:nvPr/>
        </p:nvSpPr>
        <p:spPr>
          <a:xfrm>
            <a:off x="7313419" y="3259845"/>
            <a:ext cx="237755" cy="21173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CBA537-6AD0-F35A-5F31-F02651AA7A07}"/>
              </a:ext>
            </a:extLst>
          </p:cNvPr>
          <p:cNvSpPr/>
          <p:nvPr/>
        </p:nvSpPr>
        <p:spPr>
          <a:xfrm flipV="1">
            <a:off x="6560059" y="3687806"/>
            <a:ext cx="500270" cy="46405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6366E1-7DA2-6F37-9257-0C8392D79C24}"/>
              </a:ext>
            </a:extLst>
          </p:cNvPr>
          <p:cNvSpPr/>
          <p:nvPr/>
        </p:nvSpPr>
        <p:spPr>
          <a:xfrm flipV="1">
            <a:off x="8098052" y="3255493"/>
            <a:ext cx="276895" cy="220430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672480-69AD-0661-7204-D47DA45FB1B0}"/>
              </a:ext>
            </a:extLst>
          </p:cNvPr>
          <p:cNvSpPr/>
          <p:nvPr/>
        </p:nvSpPr>
        <p:spPr>
          <a:xfrm flipV="1">
            <a:off x="8098052" y="3211037"/>
            <a:ext cx="276895" cy="46405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B8B29D7-6C6F-62DA-C326-E52654A7387B}"/>
              </a:ext>
            </a:extLst>
          </p:cNvPr>
          <p:cNvSpPr/>
          <p:nvPr/>
        </p:nvSpPr>
        <p:spPr>
          <a:xfrm flipV="1">
            <a:off x="7848825" y="2759160"/>
            <a:ext cx="387582" cy="496330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80EAE-F753-F270-8284-B3A38C15B892}"/>
              </a:ext>
            </a:extLst>
          </p:cNvPr>
          <p:cNvSpPr/>
          <p:nvPr/>
        </p:nvSpPr>
        <p:spPr>
          <a:xfrm flipV="1">
            <a:off x="7797125" y="2707678"/>
            <a:ext cx="103402" cy="10296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E1F52A0-647C-70C7-79AA-1B38D7A94E1F}"/>
              </a:ext>
            </a:extLst>
          </p:cNvPr>
          <p:cNvSpPr/>
          <p:nvPr/>
        </p:nvSpPr>
        <p:spPr>
          <a:xfrm flipV="1">
            <a:off x="7848825" y="3475928"/>
            <a:ext cx="387582" cy="496330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2EE09-8EB9-0FB6-0649-A04B9E269335}"/>
              </a:ext>
            </a:extLst>
          </p:cNvPr>
          <p:cNvSpPr/>
          <p:nvPr/>
        </p:nvSpPr>
        <p:spPr>
          <a:xfrm flipV="1">
            <a:off x="7799506" y="3925537"/>
            <a:ext cx="103402" cy="10296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27" name="Graphic 26" descr="Processor">
            <a:extLst>
              <a:ext uri="{FF2B5EF4-FFF2-40B4-BE49-F238E27FC236}">
                <a16:creationId xmlns:a16="http://schemas.microsoft.com/office/drawing/2014/main" id="{6799FC1A-4CC4-9448-BC75-3B64D504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747" y="2241895"/>
            <a:ext cx="2459360" cy="245936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3F8D49-4534-3A5E-05E2-E20D251F7111}"/>
              </a:ext>
            </a:extLst>
          </p:cNvPr>
          <p:cNvSpPr/>
          <p:nvPr/>
        </p:nvSpPr>
        <p:spPr>
          <a:xfrm>
            <a:off x="2650331" y="3972257"/>
            <a:ext cx="1578348" cy="413196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/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E377B-F90F-1970-72F7-AFB8BC41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16" y="4072435"/>
                <a:ext cx="1746977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DB02FC-7F73-DFC2-E926-A84E52CA4394}"/>
              </a:ext>
            </a:extLst>
          </p:cNvPr>
          <p:cNvCxnSpPr>
            <a:cxnSpLocks/>
          </p:cNvCxnSpPr>
          <p:nvPr/>
        </p:nvCxnSpPr>
        <p:spPr>
          <a:xfrm flipV="1">
            <a:off x="4811147" y="2125269"/>
            <a:ext cx="0" cy="265626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37DFD-9F6D-3EBB-6016-3367FDF4BFD5}"/>
              </a:ext>
            </a:extLst>
          </p:cNvPr>
          <p:cNvCxnSpPr>
            <a:cxnSpLocks/>
          </p:cNvCxnSpPr>
          <p:nvPr/>
        </p:nvCxnSpPr>
        <p:spPr>
          <a:xfrm flipV="1">
            <a:off x="5189771" y="2125269"/>
            <a:ext cx="0" cy="265625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B4744F-549F-A0B0-2C8B-74DAF357E594}"/>
              </a:ext>
            </a:extLst>
          </p:cNvPr>
          <p:cNvCxnSpPr>
            <a:cxnSpLocks/>
          </p:cNvCxnSpPr>
          <p:nvPr/>
        </p:nvCxnSpPr>
        <p:spPr>
          <a:xfrm>
            <a:off x="2857202" y="3342017"/>
            <a:ext cx="114359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AB1F70-686B-3AC4-B77D-24BBA1FDABAC}"/>
              </a:ext>
            </a:extLst>
          </p:cNvPr>
          <p:cNvCxnSpPr>
            <a:cxnSpLocks/>
          </p:cNvCxnSpPr>
          <p:nvPr/>
        </p:nvCxnSpPr>
        <p:spPr>
          <a:xfrm>
            <a:off x="5983291" y="3342017"/>
            <a:ext cx="8311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Rectangle 7">
            <a:extLst>
              <a:ext uri="{FF2B5EF4-FFF2-40B4-BE49-F238E27FC236}">
                <a16:creationId xmlns:a16="http://schemas.microsoft.com/office/drawing/2014/main" id="{441BA707-538E-6B87-8208-785BF8E3CDC4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45" name="Content Placeholder 6">
            <a:extLst>
              <a:ext uri="{FF2B5EF4-FFF2-40B4-BE49-F238E27FC236}">
                <a16:creationId xmlns:a16="http://schemas.microsoft.com/office/drawing/2014/main" id="{0064E094-CC6E-0A00-999F-233AF2909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53489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6" name="Freeform: Shape 20">
            <a:extLst>
              <a:ext uri="{FF2B5EF4-FFF2-40B4-BE49-F238E27FC236}">
                <a16:creationId xmlns:a16="http://schemas.microsoft.com/office/drawing/2014/main" id="{FB449312-EE45-7230-1660-6EDEB7018B92}"/>
              </a:ext>
            </a:extLst>
          </p:cNvPr>
          <p:cNvSpPr/>
          <p:nvPr/>
        </p:nvSpPr>
        <p:spPr>
          <a:xfrm>
            <a:off x="5804627" y="3871104"/>
            <a:ext cx="1578348" cy="780678"/>
          </a:xfrm>
          <a:custGeom>
            <a:avLst/>
            <a:gdLst>
              <a:gd name="connsiteX0" fmla="*/ 0 w 1912143"/>
              <a:gd name="connsiteY0" fmla="*/ 631031 h 635794"/>
              <a:gd name="connsiteX1" fmla="*/ 583406 w 1912143"/>
              <a:gd name="connsiteY1" fmla="*/ 631031 h 635794"/>
              <a:gd name="connsiteX2" fmla="*/ 583406 w 1912143"/>
              <a:gd name="connsiteY2" fmla="*/ 0 h 635794"/>
              <a:gd name="connsiteX3" fmla="*/ 1273968 w 1912143"/>
              <a:gd name="connsiteY3" fmla="*/ 0 h 635794"/>
              <a:gd name="connsiteX4" fmla="*/ 1273968 w 1912143"/>
              <a:gd name="connsiteY4" fmla="*/ 635794 h 635794"/>
              <a:gd name="connsiteX5" fmla="*/ 1912143 w 1912143"/>
              <a:gd name="connsiteY5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143" h="635794">
                <a:moveTo>
                  <a:pt x="0" y="631031"/>
                </a:moveTo>
                <a:lnTo>
                  <a:pt x="583406" y="631031"/>
                </a:lnTo>
                <a:lnTo>
                  <a:pt x="583406" y="0"/>
                </a:lnTo>
                <a:lnTo>
                  <a:pt x="1273968" y="0"/>
                </a:lnTo>
                <a:lnTo>
                  <a:pt x="1273968" y="635794"/>
                </a:lnTo>
                <a:lnTo>
                  <a:pt x="1912143" y="63579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/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s-ES" sz="135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m:rPr>
                          <m:sty m:val="p"/>
                        </m:rPr>
                        <a:rPr lang="es-ES" sz="1350">
                          <a:latin typeface="Cambria Math" panose="02040503050406030204" pitchFamily="18" charset="0"/>
                        </a:rPr>
                        <m:t>OFF</m:t>
                      </m:r>
                    </m:oMath>
                  </m:oMathPara>
                </a14:m>
                <a:endParaRPr lang="es-ES" sz="135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47" name="TextBox 23">
                <a:extLst>
                  <a:ext uri="{FF2B5EF4-FFF2-40B4-BE49-F238E27FC236}">
                    <a16:creationId xmlns:a16="http://schemas.microsoft.com/office/drawing/2014/main" id="{78C0BB00-EC7B-B035-2CA5-1D4E2CB9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70" y="4120592"/>
                <a:ext cx="174697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3">
            <a:extLst>
              <a:ext uri="{FF2B5EF4-FFF2-40B4-BE49-F238E27FC236}">
                <a16:creationId xmlns:a16="http://schemas.microsoft.com/office/drawing/2014/main" id="{CA81E04A-F904-805E-2A4B-4BFE24068368}"/>
              </a:ext>
            </a:extLst>
          </p:cNvPr>
          <p:cNvSpPr txBox="1"/>
          <p:nvPr/>
        </p:nvSpPr>
        <p:spPr>
          <a:xfrm>
            <a:off x="4087548" y="5389220"/>
            <a:ext cx="1800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latin typeface="CMU Serif" panose="02000603000000000000" pitchFamily="2" charset="0"/>
              </a:rPr>
              <a:t>UCC21710</a:t>
            </a:r>
          </a:p>
        </p:txBody>
      </p:sp>
    </p:spTree>
    <p:extLst>
      <p:ext uri="{BB962C8B-B14F-4D97-AF65-F5344CB8AC3E}">
        <p14:creationId xmlns:p14="http://schemas.microsoft.com/office/powerpoint/2010/main" val="368651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46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3908813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3908813" y="294827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3908813" y="3177710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3838398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3959062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3611288" y="333835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4202123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4315266" y="3127675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4315266" y="312767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4202123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4178653" y="2878981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4202123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4178653" y="3429697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5105937" y="2714638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5105937" y="294827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5105937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5035524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5156186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4808412" y="333835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5399248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5512307" y="312767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5512307" y="3127675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5399248" y="2902352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5375777" y="2878981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5399248" y="3227746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5375777" y="3429697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6303061" y="2714638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6303061" y="2948273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6303061" y="3177710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6232648" y="3012874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6353310" y="312965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6005537" y="3338350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6596288" y="3177710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6709431" y="3127675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6709431" y="3127675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6596288" y="2902352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6572818" y="2878981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6596288" y="3227746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6572818" y="3429697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3908813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3908813" y="414031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3908813" y="4369750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3838398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3959062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3611288" y="453039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4202123" y="436975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4315266" y="4319633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4315266" y="431963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4202123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4178653" y="4071021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4202123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4178653" y="4621736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5105937" y="3906596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5105937" y="414031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5105937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5035524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5156186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4808412" y="453039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5399248" y="436975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5512307" y="431963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5512307" y="4319633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5399248" y="4094392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5375777" y="4071021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5399248" y="4419786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5375777" y="4621736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6303061" y="3906596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6303061" y="4140312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6303061" y="4369750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6232648" y="4204914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6353310" y="4321690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6005537" y="4530390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6596288" y="4369750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6709431" y="4319633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6709431" y="4319633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6596288" y="4094392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6572818" y="4071021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6596288" y="4419786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6572818" y="4621736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4202123" y="363666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5399248" y="363666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6596288" y="3636668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4202123" y="2698946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4202123" y="4808820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2560234" y="2718750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2308866" y="3636708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47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00655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25537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245985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FDEB8ECD-296A-2EC3-406C-007F6B28C5C0}"/>
              </a:ext>
            </a:extLst>
          </p:cNvPr>
          <p:cNvGrpSpPr/>
          <p:nvPr/>
        </p:nvGrpSpPr>
        <p:grpSpPr>
          <a:xfrm>
            <a:off x="255373" y="1568177"/>
            <a:ext cx="3200424" cy="3705604"/>
            <a:chOff x="328246" y="958597"/>
            <a:chExt cx="4267232" cy="4940805"/>
          </a:xfrm>
        </p:grpSpPr>
        <p:pic>
          <p:nvPicPr>
            <p:cNvPr id="42" name="Picture 5">
              <a:extLst>
                <a:ext uri="{FF2B5EF4-FFF2-40B4-BE49-F238E27FC236}">
                  <a16:creationId xmlns:a16="http://schemas.microsoft.com/office/drawing/2014/main" id="{B661EA96-7C0B-FFDC-EFC4-0CF2BE90E3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CEBE06C-68D6-7130-EC95-28766D86E6D9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45" name="TextBox 43">
            <a:extLst>
              <a:ext uri="{FF2B5EF4-FFF2-40B4-BE49-F238E27FC236}">
                <a16:creationId xmlns:a16="http://schemas.microsoft.com/office/drawing/2014/main" id="{BFAE41C0-3658-E020-E797-2BE7EC42715C}"/>
              </a:ext>
            </a:extLst>
          </p:cNvPr>
          <p:cNvSpPr txBox="1"/>
          <p:nvPr/>
        </p:nvSpPr>
        <p:spPr>
          <a:xfrm>
            <a:off x="3029679" y="4861905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sp>
        <p:nvSpPr>
          <p:cNvPr id="141" name="Freeform: Shape 23">
            <a:extLst>
              <a:ext uri="{FF2B5EF4-FFF2-40B4-BE49-F238E27FC236}">
                <a16:creationId xmlns:a16="http://schemas.microsoft.com/office/drawing/2014/main" id="{2D9B9A33-E58A-2B6B-80BA-7CFBC0575C75}"/>
              </a:ext>
            </a:extLst>
          </p:cNvPr>
          <p:cNvSpPr/>
          <p:nvPr/>
        </p:nvSpPr>
        <p:spPr>
          <a:xfrm flipV="1">
            <a:off x="5592617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24">
            <a:extLst>
              <a:ext uri="{FF2B5EF4-FFF2-40B4-BE49-F238E27FC236}">
                <a16:creationId xmlns:a16="http://schemas.microsoft.com/office/drawing/2014/main" id="{76A5CE31-0B43-7147-329E-B39F280FE171}"/>
              </a:ext>
            </a:extLst>
          </p:cNvPr>
          <p:cNvSpPr/>
          <p:nvPr/>
        </p:nvSpPr>
        <p:spPr>
          <a:xfrm flipV="1">
            <a:off x="5592617" y="2496262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25">
            <a:extLst>
              <a:ext uri="{FF2B5EF4-FFF2-40B4-BE49-F238E27FC236}">
                <a16:creationId xmlns:a16="http://schemas.microsoft.com/office/drawing/2014/main" id="{90DAE8A9-3B5D-1185-C929-58DC92CFB70F}"/>
              </a:ext>
            </a:extLst>
          </p:cNvPr>
          <p:cNvSpPr/>
          <p:nvPr/>
        </p:nvSpPr>
        <p:spPr>
          <a:xfrm flipV="1">
            <a:off x="5592617" y="2725699"/>
            <a:ext cx="297525" cy="46315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26">
            <a:extLst>
              <a:ext uri="{FF2B5EF4-FFF2-40B4-BE49-F238E27FC236}">
                <a16:creationId xmlns:a16="http://schemas.microsoft.com/office/drawing/2014/main" id="{7490FA4A-7C95-B133-0BB3-2753CBAE3E9C}"/>
              </a:ext>
            </a:extLst>
          </p:cNvPr>
          <p:cNvSpPr/>
          <p:nvPr/>
        </p:nvSpPr>
        <p:spPr>
          <a:xfrm flipV="1">
            <a:off x="5522202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27">
            <a:extLst>
              <a:ext uri="{FF2B5EF4-FFF2-40B4-BE49-F238E27FC236}">
                <a16:creationId xmlns:a16="http://schemas.microsoft.com/office/drawing/2014/main" id="{AA29D813-784B-3CC4-47EF-E6B3A1C2766B}"/>
              </a:ext>
            </a:extLst>
          </p:cNvPr>
          <p:cNvSpPr/>
          <p:nvPr/>
        </p:nvSpPr>
        <p:spPr>
          <a:xfrm>
            <a:off x="5642866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28">
            <a:extLst>
              <a:ext uri="{FF2B5EF4-FFF2-40B4-BE49-F238E27FC236}">
                <a16:creationId xmlns:a16="http://schemas.microsoft.com/office/drawing/2014/main" id="{56A72A31-33EF-87C0-A099-386C0BB915A8}"/>
              </a:ext>
            </a:extLst>
          </p:cNvPr>
          <p:cNvSpPr/>
          <p:nvPr/>
        </p:nvSpPr>
        <p:spPr>
          <a:xfrm flipV="1">
            <a:off x="5295092" y="2886339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29">
            <a:extLst>
              <a:ext uri="{FF2B5EF4-FFF2-40B4-BE49-F238E27FC236}">
                <a16:creationId xmlns:a16="http://schemas.microsoft.com/office/drawing/2014/main" id="{81B15FA2-2F16-691A-DA68-E1AA0DFCA6FA}"/>
              </a:ext>
            </a:extLst>
          </p:cNvPr>
          <p:cNvSpPr/>
          <p:nvPr/>
        </p:nvSpPr>
        <p:spPr>
          <a:xfrm flipV="1">
            <a:off x="5885927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30">
            <a:extLst>
              <a:ext uri="{FF2B5EF4-FFF2-40B4-BE49-F238E27FC236}">
                <a16:creationId xmlns:a16="http://schemas.microsoft.com/office/drawing/2014/main" id="{5DF622AD-166B-DDC9-207C-E57B97D6840D}"/>
              </a:ext>
            </a:extLst>
          </p:cNvPr>
          <p:cNvSpPr/>
          <p:nvPr/>
        </p:nvSpPr>
        <p:spPr>
          <a:xfrm flipV="1">
            <a:off x="5999070" y="2675664"/>
            <a:ext cx="125703" cy="100069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31">
            <a:extLst>
              <a:ext uri="{FF2B5EF4-FFF2-40B4-BE49-F238E27FC236}">
                <a16:creationId xmlns:a16="http://schemas.microsoft.com/office/drawing/2014/main" id="{53AA7152-32DC-9604-C4AB-AA79A6D098DC}"/>
              </a:ext>
            </a:extLst>
          </p:cNvPr>
          <p:cNvSpPr/>
          <p:nvPr/>
        </p:nvSpPr>
        <p:spPr>
          <a:xfrm flipV="1">
            <a:off x="5999070" y="2675664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32">
            <a:extLst>
              <a:ext uri="{FF2B5EF4-FFF2-40B4-BE49-F238E27FC236}">
                <a16:creationId xmlns:a16="http://schemas.microsoft.com/office/drawing/2014/main" id="{0CD49035-52B8-6F8D-C009-8BEE12BA0137}"/>
              </a:ext>
            </a:extLst>
          </p:cNvPr>
          <p:cNvSpPr/>
          <p:nvPr/>
        </p:nvSpPr>
        <p:spPr>
          <a:xfrm flipV="1">
            <a:off x="5885927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33">
            <a:extLst>
              <a:ext uri="{FF2B5EF4-FFF2-40B4-BE49-F238E27FC236}">
                <a16:creationId xmlns:a16="http://schemas.microsoft.com/office/drawing/2014/main" id="{E1A92620-4AE3-4592-57D2-8063B328F7E3}"/>
              </a:ext>
            </a:extLst>
          </p:cNvPr>
          <p:cNvSpPr/>
          <p:nvPr/>
        </p:nvSpPr>
        <p:spPr>
          <a:xfrm flipV="1">
            <a:off x="5862457" y="2426970"/>
            <a:ext cx="46942" cy="46742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34">
            <a:extLst>
              <a:ext uri="{FF2B5EF4-FFF2-40B4-BE49-F238E27FC236}">
                <a16:creationId xmlns:a16="http://schemas.microsoft.com/office/drawing/2014/main" id="{7AE2EB90-B8CF-BBDC-7980-274FEA901F42}"/>
              </a:ext>
            </a:extLst>
          </p:cNvPr>
          <p:cNvSpPr/>
          <p:nvPr/>
        </p:nvSpPr>
        <p:spPr>
          <a:xfrm flipV="1">
            <a:off x="5885927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35">
            <a:extLst>
              <a:ext uri="{FF2B5EF4-FFF2-40B4-BE49-F238E27FC236}">
                <a16:creationId xmlns:a16="http://schemas.microsoft.com/office/drawing/2014/main" id="{47D5228A-4C2D-BB45-18A0-3915A7CF52F1}"/>
              </a:ext>
            </a:extLst>
          </p:cNvPr>
          <p:cNvSpPr/>
          <p:nvPr/>
        </p:nvSpPr>
        <p:spPr>
          <a:xfrm flipV="1">
            <a:off x="5862457" y="2977686"/>
            <a:ext cx="46942" cy="46742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36">
            <a:extLst>
              <a:ext uri="{FF2B5EF4-FFF2-40B4-BE49-F238E27FC236}">
                <a16:creationId xmlns:a16="http://schemas.microsoft.com/office/drawing/2014/main" id="{AA435173-2F9A-213D-4E66-1AF22EE61C32}"/>
              </a:ext>
            </a:extLst>
          </p:cNvPr>
          <p:cNvSpPr/>
          <p:nvPr/>
        </p:nvSpPr>
        <p:spPr>
          <a:xfrm flipV="1">
            <a:off x="6789741" y="2262627"/>
            <a:ext cx="293309" cy="30243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37">
            <a:extLst>
              <a:ext uri="{FF2B5EF4-FFF2-40B4-BE49-F238E27FC236}">
                <a16:creationId xmlns:a16="http://schemas.microsoft.com/office/drawing/2014/main" id="{2DA82A00-F8F6-26A8-7BC8-E9DC3A717A2A}"/>
              </a:ext>
            </a:extLst>
          </p:cNvPr>
          <p:cNvSpPr/>
          <p:nvPr/>
        </p:nvSpPr>
        <p:spPr>
          <a:xfrm flipV="1">
            <a:off x="6789741" y="2496262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38">
            <a:extLst>
              <a:ext uri="{FF2B5EF4-FFF2-40B4-BE49-F238E27FC236}">
                <a16:creationId xmlns:a16="http://schemas.microsoft.com/office/drawing/2014/main" id="{F6240537-FF37-39F5-D9BF-C830276C4DE3}"/>
              </a:ext>
            </a:extLst>
          </p:cNvPr>
          <p:cNvSpPr/>
          <p:nvPr/>
        </p:nvSpPr>
        <p:spPr>
          <a:xfrm flipV="1">
            <a:off x="6789741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39">
            <a:extLst>
              <a:ext uri="{FF2B5EF4-FFF2-40B4-BE49-F238E27FC236}">
                <a16:creationId xmlns:a16="http://schemas.microsoft.com/office/drawing/2014/main" id="{C4A091CF-99FA-03C7-E64A-A3E5F3FB768B}"/>
              </a:ext>
            </a:extLst>
          </p:cNvPr>
          <p:cNvSpPr/>
          <p:nvPr/>
        </p:nvSpPr>
        <p:spPr>
          <a:xfrm flipV="1">
            <a:off x="6719328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40">
            <a:extLst>
              <a:ext uri="{FF2B5EF4-FFF2-40B4-BE49-F238E27FC236}">
                <a16:creationId xmlns:a16="http://schemas.microsoft.com/office/drawing/2014/main" id="{72F4F564-6F65-FA02-E0DA-38CEFEBDE4F3}"/>
              </a:ext>
            </a:extLst>
          </p:cNvPr>
          <p:cNvSpPr/>
          <p:nvPr/>
        </p:nvSpPr>
        <p:spPr>
          <a:xfrm>
            <a:off x="6839990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41">
            <a:extLst>
              <a:ext uri="{FF2B5EF4-FFF2-40B4-BE49-F238E27FC236}">
                <a16:creationId xmlns:a16="http://schemas.microsoft.com/office/drawing/2014/main" id="{DEBDE396-1960-A5C9-7AA8-D36D16BFD8A4}"/>
              </a:ext>
            </a:extLst>
          </p:cNvPr>
          <p:cNvSpPr/>
          <p:nvPr/>
        </p:nvSpPr>
        <p:spPr>
          <a:xfrm flipV="1">
            <a:off x="6492216" y="2886339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42">
            <a:extLst>
              <a:ext uri="{FF2B5EF4-FFF2-40B4-BE49-F238E27FC236}">
                <a16:creationId xmlns:a16="http://schemas.microsoft.com/office/drawing/2014/main" id="{FFD329F1-4A5C-D30C-ABA9-0A80414C787C}"/>
              </a:ext>
            </a:extLst>
          </p:cNvPr>
          <p:cNvSpPr/>
          <p:nvPr/>
        </p:nvSpPr>
        <p:spPr>
          <a:xfrm flipV="1">
            <a:off x="7083052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43">
            <a:extLst>
              <a:ext uri="{FF2B5EF4-FFF2-40B4-BE49-F238E27FC236}">
                <a16:creationId xmlns:a16="http://schemas.microsoft.com/office/drawing/2014/main" id="{244F3C43-677C-3121-3A9D-A162064D6249}"/>
              </a:ext>
            </a:extLst>
          </p:cNvPr>
          <p:cNvSpPr/>
          <p:nvPr/>
        </p:nvSpPr>
        <p:spPr>
          <a:xfrm flipV="1">
            <a:off x="7196111" y="2675664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44">
            <a:extLst>
              <a:ext uri="{FF2B5EF4-FFF2-40B4-BE49-F238E27FC236}">
                <a16:creationId xmlns:a16="http://schemas.microsoft.com/office/drawing/2014/main" id="{CCC25460-C4EC-5AD4-5E32-1E2699595566}"/>
              </a:ext>
            </a:extLst>
          </p:cNvPr>
          <p:cNvSpPr/>
          <p:nvPr/>
        </p:nvSpPr>
        <p:spPr>
          <a:xfrm flipV="1">
            <a:off x="7196111" y="2675664"/>
            <a:ext cx="125703" cy="21067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45">
            <a:extLst>
              <a:ext uri="{FF2B5EF4-FFF2-40B4-BE49-F238E27FC236}">
                <a16:creationId xmlns:a16="http://schemas.microsoft.com/office/drawing/2014/main" id="{B21FAFF9-5FB6-203A-7989-AB78C4BD01B0}"/>
              </a:ext>
            </a:extLst>
          </p:cNvPr>
          <p:cNvSpPr/>
          <p:nvPr/>
        </p:nvSpPr>
        <p:spPr>
          <a:xfrm flipV="1">
            <a:off x="7083052" y="2450341"/>
            <a:ext cx="175952" cy="225322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46">
            <a:extLst>
              <a:ext uri="{FF2B5EF4-FFF2-40B4-BE49-F238E27FC236}">
                <a16:creationId xmlns:a16="http://schemas.microsoft.com/office/drawing/2014/main" id="{108BB262-97BE-0311-2DAC-229D7528D203}"/>
              </a:ext>
            </a:extLst>
          </p:cNvPr>
          <p:cNvSpPr/>
          <p:nvPr/>
        </p:nvSpPr>
        <p:spPr>
          <a:xfrm flipV="1">
            <a:off x="7059581" y="2426970"/>
            <a:ext cx="46859" cy="46742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47">
            <a:extLst>
              <a:ext uri="{FF2B5EF4-FFF2-40B4-BE49-F238E27FC236}">
                <a16:creationId xmlns:a16="http://schemas.microsoft.com/office/drawing/2014/main" id="{49885FF4-6CAF-54B2-8624-62DA7DC1FD0D}"/>
              </a:ext>
            </a:extLst>
          </p:cNvPr>
          <p:cNvSpPr/>
          <p:nvPr/>
        </p:nvSpPr>
        <p:spPr>
          <a:xfrm flipV="1">
            <a:off x="7083052" y="2775735"/>
            <a:ext cx="175952" cy="225322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48">
            <a:extLst>
              <a:ext uri="{FF2B5EF4-FFF2-40B4-BE49-F238E27FC236}">
                <a16:creationId xmlns:a16="http://schemas.microsoft.com/office/drawing/2014/main" id="{C91F791F-E449-0B06-24A0-2562F3D4FB86}"/>
              </a:ext>
            </a:extLst>
          </p:cNvPr>
          <p:cNvSpPr/>
          <p:nvPr/>
        </p:nvSpPr>
        <p:spPr>
          <a:xfrm flipV="1">
            <a:off x="7059581" y="2977686"/>
            <a:ext cx="46859" cy="46742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49">
            <a:extLst>
              <a:ext uri="{FF2B5EF4-FFF2-40B4-BE49-F238E27FC236}">
                <a16:creationId xmlns:a16="http://schemas.microsoft.com/office/drawing/2014/main" id="{A2EBDE6E-D232-AFCA-4488-00E6672922DA}"/>
              </a:ext>
            </a:extLst>
          </p:cNvPr>
          <p:cNvSpPr/>
          <p:nvPr/>
        </p:nvSpPr>
        <p:spPr>
          <a:xfrm flipV="1">
            <a:off x="7986865" y="2262627"/>
            <a:ext cx="293226" cy="30243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50">
            <a:extLst>
              <a:ext uri="{FF2B5EF4-FFF2-40B4-BE49-F238E27FC236}">
                <a16:creationId xmlns:a16="http://schemas.microsoft.com/office/drawing/2014/main" id="{1021F4AB-009A-5D8F-8620-D7EA1CDEBE77}"/>
              </a:ext>
            </a:extLst>
          </p:cNvPr>
          <p:cNvSpPr/>
          <p:nvPr/>
        </p:nvSpPr>
        <p:spPr>
          <a:xfrm flipV="1">
            <a:off x="7986865" y="2496262"/>
            <a:ext cx="21157" cy="458875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51">
            <a:extLst>
              <a:ext uri="{FF2B5EF4-FFF2-40B4-BE49-F238E27FC236}">
                <a16:creationId xmlns:a16="http://schemas.microsoft.com/office/drawing/2014/main" id="{A562394A-58AD-1125-677C-6E57AC269FE1}"/>
              </a:ext>
            </a:extLst>
          </p:cNvPr>
          <p:cNvSpPr/>
          <p:nvPr/>
        </p:nvSpPr>
        <p:spPr>
          <a:xfrm flipV="1">
            <a:off x="7986865" y="2725699"/>
            <a:ext cx="297441" cy="46315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52">
            <a:extLst>
              <a:ext uri="{FF2B5EF4-FFF2-40B4-BE49-F238E27FC236}">
                <a16:creationId xmlns:a16="http://schemas.microsoft.com/office/drawing/2014/main" id="{0D07FCAF-0285-A171-33BA-D59C027D22BA}"/>
              </a:ext>
            </a:extLst>
          </p:cNvPr>
          <p:cNvSpPr/>
          <p:nvPr/>
        </p:nvSpPr>
        <p:spPr>
          <a:xfrm flipV="1">
            <a:off x="7916452" y="2560863"/>
            <a:ext cx="21157" cy="329672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53">
            <a:extLst>
              <a:ext uri="{FF2B5EF4-FFF2-40B4-BE49-F238E27FC236}">
                <a16:creationId xmlns:a16="http://schemas.microsoft.com/office/drawing/2014/main" id="{353A1B85-A723-7D87-99C1-E91AD2F59255}"/>
              </a:ext>
            </a:extLst>
          </p:cNvPr>
          <p:cNvSpPr/>
          <p:nvPr/>
        </p:nvSpPr>
        <p:spPr>
          <a:xfrm>
            <a:off x="8037114" y="267763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54">
            <a:extLst>
              <a:ext uri="{FF2B5EF4-FFF2-40B4-BE49-F238E27FC236}">
                <a16:creationId xmlns:a16="http://schemas.microsoft.com/office/drawing/2014/main" id="{C73E1422-8E9A-D7A5-6892-29A9A1BD8134}"/>
              </a:ext>
            </a:extLst>
          </p:cNvPr>
          <p:cNvSpPr/>
          <p:nvPr/>
        </p:nvSpPr>
        <p:spPr>
          <a:xfrm flipV="1">
            <a:off x="7689341" y="2886339"/>
            <a:ext cx="227110" cy="21067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55">
            <a:extLst>
              <a:ext uri="{FF2B5EF4-FFF2-40B4-BE49-F238E27FC236}">
                <a16:creationId xmlns:a16="http://schemas.microsoft.com/office/drawing/2014/main" id="{1754AB45-A9A4-AE8D-1783-3796EA2B24DA}"/>
              </a:ext>
            </a:extLst>
          </p:cNvPr>
          <p:cNvSpPr/>
          <p:nvPr/>
        </p:nvSpPr>
        <p:spPr>
          <a:xfrm flipV="1">
            <a:off x="8280092" y="2725699"/>
            <a:ext cx="21157" cy="458956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56">
            <a:extLst>
              <a:ext uri="{FF2B5EF4-FFF2-40B4-BE49-F238E27FC236}">
                <a16:creationId xmlns:a16="http://schemas.microsoft.com/office/drawing/2014/main" id="{80FA89B5-A54A-0CDF-84E4-EFE22652FCFA}"/>
              </a:ext>
            </a:extLst>
          </p:cNvPr>
          <p:cNvSpPr/>
          <p:nvPr/>
        </p:nvSpPr>
        <p:spPr>
          <a:xfrm flipV="1">
            <a:off x="8393235" y="2675664"/>
            <a:ext cx="125703" cy="100069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57">
            <a:extLst>
              <a:ext uri="{FF2B5EF4-FFF2-40B4-BE49-F238E27FC236}">
                <a16:creationId xmlns:a16="http://schemas.microsoft.com/office/drawing/2014/main" id="{A0421504-44A8-F020-E9CB-5B953AC5AFF2}"/>
              </a:ext>
            </a:extLst>
          </p:cNvPr>
          <p:cNvSpPr/>
          <p:nvPr/>
        </p:nvSpPr>
        <p:spPr>
          <a:xfrm flipV="1">
            <a:off x="8393235" y="2675664"/>
            <a:ext cx="125703" cy="21067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58">
            <a:extLst>
              <a:ext uri="{FF2B5EF4-FFF2-40B4-BE49-F238E27FC236}">
                <a16:creationId xmlns:a16="http://schemas.microsoft.com/office/drawing/2014/main" id="{CD010954-9B2B-7E65-655A-7571BA73643C}"/>
              </a:ext>
            </a:extLst>
          </p:cNvPr>
          <p:cNvSpPr/>
          <p:nvPr/>
        </p:nvSpPr>
        <p:spPr>
          <a:xfrm flipV="1">
            <a:off x="8280092" y="2450341"/>
            <a:ext cx="176036" cy="225322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59">
            <a:extLst>
              <a:ext uri="{FF2B5EF4-FFF2-40B4-BE49-F238E27FC236}">
                <a16:creationId xmlns:a16="http://schemas.microsoft.com/office/drawing/2014/main" id="{3E2B80DE-6E48-BF62-F6A2-B1303098DB79}"/>
              </a:ext>
            </a:extLst>
          </p:cNvPr>
          <p:cNvSpPr/>
          <p:nvPr/>
        </p:nvSpPr>
        <p:spPr>
          <a:xfrm flipV="1">
            <a:off x="8256622" y="2426970"/>
            <a:ext cx="46942" cy="46742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60">
            <a:extLst>
              <a:ext uri="{FF2B5EF4-FFF2-40B4-BE49-F238E27FC236}">
                <a16:creationId xmlns:a16="http://schemas.microsoft.com/office/drawing/2014/main" id="{D06CA9AB-FAA6-2EDB-EA05-0315135702CC}"/>
              </a:ext>
            </a:extLst>
          </p:cNvPr>
          <p:cNvSpPr/>
          <p:nvPr/>
        </p:nvSpPr>
        <p:spPr>
          <a:xfrm flipV="1">
            <a:off x="8280092" y="2775735"/>
            <a:ext cx="176036" cy="225322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61">
            <a:extLst>
              <a:ext uri="{FF2B5EF4-FFF2-40B4-BE49-F238E27FC236}">
                <a16:creationId xmlns:a16="http://schemas.microsoft.com/office/drawing/2014/main" id="{AD1C3B3E-A5F4-6FCA-BC13-0BFD7DEAA752}"/>
              </a:ext>
            </a:extLst>
          </p:cNvPr>
          <p:cNvSpPr/>
          <p:nvPr/>
        </p:nvSpPr>
        <p:spPr>
          <a:xfrm flipV="1">
            <a:off x="8256622" y="2977686"/>
            <a:ext cx="46942" cy="46742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62">
            <a:extLst>
              <a:ext uri="{FF2B5EF4-FFF2-40B4-BE49-F238E27FC236}">
                <a16:creationId xmlns:a16="http://schemas.microsoft.com/office/drawing/2014/main" id="{BC44D3E3-9009-E8D1-CA19-2A7A66367F40}"/>
              </a:ext>
            </a:extLst>
          </p:cNvPr>
          <p:cNvSpPr/>
          <p:nvPr/>
        </p:nvSpPr>
        <p:spPr>
          <a:xfrm flipV="1">
            <a:off x="5592617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63">
            <a:extLst>
              <a:ext uri="{FF2B5EF4-FFF2-40B4-BE49-F238E27FC236}">
                <a16:creationId xmlns:a16="http://schemas.microsoft.com/office/drawing/2014/main" id="{7F00FE5E-8CC5-4099-0DC1-1249E4D05A0F}"/>
              </a:ext>
            </a:extLst>
          </p:cNvPr>
          <p:cNvSpPr/>
          <p:nvPr/>
        </p:nvSpPr>
        <p:spPr>
          <a:xfrm flipV="1">
            <a:off x="5592617" y="3688301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64">
            <a:extLst>
              <a:ext uri="{FF2B5EF4-FFF2-40B4-BE49-F238E27FC236}">
                <a16:creationId xmlns:a16="http://schemas.microsoft.com/office/drawing/2014/main" id="{A80744B2-8E36-D651-D9B6-92B2EAD30FC4}"/>
              </a:ext>
            </a:extLst>
          </p:cNvPr>
          <p:cNvSpPr/>
          <p:nvPr/>
        </p:nvSpPr>
        <p:spPr>
          <a:xfrm flipV="1">
            <a:off x="5592617" y="3917739"/>
            <a:ext cx="297525" cy="463072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65">
            <a:extLst>
              <a:ext uri="{FF2B5EF4-FFF2-40B4-BE49-F238E27FC236}">
                <a16:creationId xmlns:a16="http://schemas.microsoft.com/office/drawing/2014/main" id="{85FFF6B2-5FF5-23D7-2224-92E639EDBCE1}"/>
              </a:ext>
            </a:extLst>
          </p:cNvPr>
          <p:cNvSpPr/>
          <p:nvPr/>
        </p:nvSpPr>
        <p:spPr>
          <a:xfrm flipV="1">
            <a:off x="5522202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66">
            <a:extLst>
              <a:ext uri="{FF2B5EF4-FFF2-40B4-BE49-F238E27FC236}">
                <a16:creationId xmlns:a16="http://schemas.microsoft.com/office/drawing/2014/main" id="{0823C259-60C5-C7FB-33CD-3E4E0B3391C5}"/>
              </a:ext>
            </a:extLst>
          </p:cNvPr>
          <p:cNvSpPr/>
          <p:nvPr/>
        </p:nvSpPr>
        <p:spPr>
          <a:xfrm>
            <a:off x="5642866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67">
            <a:extLst>
              <a:ext uri="{FF2B5EF4-FFF2-40B4-BE49-F238E27FC236}">
                <a16:creationId xmlns:a16="http://schemas.microsoft.com/office/drawing/2014/main" id="{E212EA30-C15C-6AB6-AEB7-32C2650360F6}"/>
              </a:ext>
            </a:extLst>
          </p:cNvPr>
          <p:cNvSpPr/>
          <p:nvPr/>
        </p:nvSpPr>
        <p:spPr>
          <a:xfrm flipV="1">
            <a:off x="5295092" y="4078379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68">
            <a:extLst>
              <a:ext uri="{FF2B5EF4-FFF2-40B4-BE49-F238E27FC236}">
                <a16:creationId xmlns:a16="http://schemas.microsoft.com/office/drawing/2014/main" id="{2E0E8A3F-9EE1-4B06-7246-A362CCD403D4}"/>
              </a:ext>
            </a:extLst>
          </p:cNvPr>
          <p:cNvSpPr/>
          <p:nvPr/>
        </p:nvSpPr>
        <p:spPr>
          <a:xfrm flipV="1">
            <a:off x="5885927" y="3917739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69">
            <a:extLst>
              <a:ext uri="{FF2B5EF4-FFF2-40B4-BE49-F238E27FC236}">
                <a16:creationId xmlns:a16="http://schemas.microsoft.com/office/drawing/2014/main" id="{A9442037-A947-641B-E6E8-5CB1B0255AE8}"/>
              </a:ext>
            </a:extLst>
          </p:cNvPr>
          <p:cNvSpPr/>
          <p:nvPr/>
        </p:nvSpPr>
        <p:spPr>
          <a:xfrm flipV="1">
            <a:off x="5999070" y="3867622"/>
            <a:ext cx="125703" cy="100153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70">
            <a:extLst>
              <a:ext uri="{FF2B5EF4-FFF2-40B4-BE49-F238E27FC236}">
                <a16:creationId xmlns:a16="http://schemas.microsoft.com/office/drawing/2014/main" id="{858668FB-85C3-DCB0-164E-D81228D98F82}"/>
              </a:ext>
            </a:extLst>
          </p:cNvPr>
          <p:cNvSpPr/>
          <p:nvPr/>
        </p:nvSpPr>
        <p:spPr>
          <a:xfrm flipV="1">
            <a:off x="5999070" y="3867622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71">
            <a:extLst>
              <a:ext uri="{FF2B5EF4-FFF2-40B4-BE49-F238E27FC236}">
                <a16:creationId xmlns:a16="http://schemas.microsoft.com/office/drawing/2014/main" id="{D7EC9A3C-1691-AC69-5E55-FBF7CF96B6A8}"/>
              </a:ext>
            </a:extLst>
          </p:cNvPr>
          <p:cNvSpPr/>
          <p:nvPr/>
        </p:nvSpPr>
        <p:spPr>
          <a:xfrm flipV="1">
            <a:off x="5885927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72">
            <a:extLst>
              <a:ext uri="{FF2B5EF4-FFF2-40B4-BE49-F238E27FC236}">
                <a16:creationId xmlns:a16="http://schemas.microsoft.com/office/drawing/2014/main" id="{FA6C33CA-CD4E-FC02-9952-1E661646891A}"/>
              </a:ext>
            </a:extLst>
          </p:cNvPr>
          <p:cNvSpPr/>
          <p:nvPr/>
        </p:nvSpPr>
        <p:spPr>
          <a:xfrm flipV="1">
            <a:off x="5862457" y="3619010"/>
            <a:ext cx="46942" cy="46742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73">
            <a:extLst>
              <a:ext uri="{FF2B5EF4-FFF2-40B4-BE49-F238E27FC236}">
                <a16:creationId xmlns:a16="http://schemas.microsoft.com/office/drawing/2014/main" id="{04C7D243-7E77-93E1-D98D-6307A15C1E72}"/>
              </a:ext>
            </a:extLst>
          </p:cNvPr>
          <p:cNvSpPr/>
          <p:nvPr/>
        </p:nvSpPr>
        <p:spPr>
          <a:xfrm flipV="1">
            <a:off x="5885927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74">
            <a:extLst>
              <a:ext uri="{FF2B5EF4-FFF2-40B4-BE49-F238E27FC236}">
                <a16:creationId xmlns:a16="http://schemas.microsoft.com/office/drawing/2014/main" id="{CBB5E95D-21B2-C335-1432-0B7702C72C2F}"/>
              </a:ext>
            </a:extLst>
          </p:cNvPr>
          <p:cNvSpPr/>
          <p:nvPr/>
        </p:nvSpPr>
        <p:spPr>
          <a:xfrm flipV="1">
            <a:off x="5862457" y="4169725"/>
            <a:ext cx="46942" cy="46742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75">
            <a:extLst>
              <a:ext uri="{FF2B5EF4-FFF2-40B4-BE49-F238E27FC236}">
                <a16:creationId xmlns:a16="http://schemas.microsoft.com/office/drawing/2014/main" id="{9E2303AD-6F8F-0BFF-08C7-90D35D494006}"/>
              </a:ext>
            </a:extLst>
          </p:cNvPr>
          <p:cNvSpPr/>
          <p:nvPr/>
        </p:nvSpPr>
        <p:spPr>
          <a:xfrm flipV="1">
            <a:off x="6789741" y="3454585"/>
            <a:ext cx="293309" cy="302516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76">
            <a:extLst>
              <a:ext uri="{FF2B5EF4-FFF2-40B4-BE49-F238E27FC236}">
                <a16:creationId xmlns:a16="http://schemas.microsoft.com/office/drawing/2014/main" id="{600DF0CF-E8E8-A4F8-C59E-F740B0260255}"/>
              </a:ext>
            </a:extLst>
          </p:cNvPr>
          <p:cNvSpPr/>
          <p:nvPr/>
        </p:nvSpPr>
        <p:spPr>
          <a:xfrm flipV="1">
            <a:off x="6789741" y="3688301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77">
            <a:extLst>
              <a:ext uri="{FF2B5EF4-FFF2-40B4-BE49-F238E27FC236}">
                <a16:creationId xmlns:a16="http://schemas.microsoft.com/office/drawing/2014/main" id="{D71D9741-2E2E-89E6-C75A-E0780C2D3707}"/>
              </a:ext>
            </a:extLst>
          </p:cNvPr>
          <p:cNvSpPr/>
          <p:nvPr/>
        </p:nvSpPr>
        <p:spPr>
          <a:xfrm flipV="1">
            <a:off x="6789741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78">
            <a:extLst>
              <a:ext uri="{FF2B5EF4-FFF2-40B4-BE49-F238E27FC236}">
                <a16:creationId xmlns:a16="http://schemas.microsoft.com/office/drawing/2014/main" id="{A873EA7D-7C3C-59B1-B961-6A3A90C700B2}"/>
              </a:ext>
            </a:extLst>
          </p:cNvPr>
          <p:cNvSpPr/>
          <p:nvPr/>
        </p:nvSpPr>
        <p:spPr>
          <a:xfrm flipV="1">
            <a:off x="6719328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79">
            <a:extLst>
              <a:ext uri="{FF2B5EF4-FFF2-40B4-BE49-F238E27FC236}">
                <a16:creationId xmlns:a16="http://schemas.microsoft.com/office/drawing/2014/main" id="{36A51C30-36F4-7FF7-E0BF-AE63BDDC52DB}"/>
              </a:ext>
            </a:extLst>
          </p:cNvPr>
          <p:cNvSpPr/>
          <p:nvPr/>
        </p:nvSpPr>
        <p:spPr>
          <a:xfrm>
            <a:off x="6839990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80">
            <a:extLst>
              <a:ext uri="{FF2B5EF4-FFF2-40B4-BE49-F238E27FC236}">
                <a16:creationId xmlns:a16="http://schemas.microsoft.com/office/drawing/2014/main" id="{0DB27D96-853A-D8DB-8D2D-240CA1E661F0}"/>
              </a:ext>
            </a:extLst>
          </p:cNvPr>
          <p:cNvSpPr/>
          <p:nvPr/>
        </p:nvSpPr>
        <p:spPr>
          <a:xfrm flipV="1">
            <a:off x="6492216" y="4078379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81">
            <a:extLst>
              <a:ext uri="{FF2B5EF4-FFF2-40B4-BE49-F238E27FC236}">
                <a16:creationId xmlns:a16="http://schemas.microsoft.com/office/drawing/2014/main" id="{1D474B52-3ACA-CF90-5751-B151AADC7966}"/>
              </a:ext>
            </a:extLst>
          </p:cNvPr>
          <p:cNvSpPr/>
          <p:nvPr/>
        </p:nvSpPr>
        <p:spPr>
          <a:xfrm flipV="1">
            <a:off x="7083052" y="3917739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82">
            <a:extLst>
              <a:ext uri="{FF2B5EF4-FFF2-40B4-BE49-F238E27FC236}">
                <a16:creationId xmlns:a16="http://schemas.microsoft.com/office/drawing/2014/main" id="{BB9376CB-671E-4FB3-3FFB-4C77A6113CE3}"/>
              </a:ext>
            </a:extLst>
          </p:cNvPr>
          <p:cNvSpPr/>
          <p:nvPr/>
        </p:nvSpPr>
        <p:spPr>
          <a:xfrm flipV="1">
            <a:off x="7196111" y="3867622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83">
            <a:extLst>
              <a:ext uri="{FF2B5EF4-FFF2-40B4-BE49-F238E27FC236}">
                <a16:creationId xmlns:a16="http://schemas.microsoft.com/office/drawing/2014/main" id="{B2DB5F78-5135-5F8F-2E01-7FC3B2E09FF9}"/>
              </a:ext>
            </a:extLst>
          </p:cNvPr>
          <p:cNvSpPr/>
          <p:nvPr/>
        </p:nvSpPr>
        <p:spPr>
          <a:xfrm flipV="1">
            <a:off x="7196111" y="3867622"/>
            <a:ext cx="125703" cy="21067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84">
            <a:extLst>
              <a:ext uri="{FF2B5EF4-FFF2-40B4-BE49-F238E27FC236}">
                <a16:creationId xmlns:a16="http://schemas.microsoft.com/office/drawing/2014/main" id="{59779267-D8CE-CB99-843A-ADE7917D3B43}"/>
              </a:ext>
            </a:extLst>
          </p:cNvPr>
          <p:cNvSpPr/>
          <p:nvPr/>
        </p:nvSpPr>
        <p:spPr>
          <a:xfrm flipV="1">
            <a:off x="7083052" y="3642381"/>
            <a:ext cx="175952" cy="225240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85">
            <a:extLst>
              <a:ext uri="{FF2B5EF4-FFF2-40B4-BE49-F238E27FC236}">
                <a16:creationId xmlns:a16="http://schemas.microsoft.com/office/drawing/2014/main" id="{B8F9BDA1-C47D-B9D5-D29E-08EC3AA69EDE}"/>
              </a:ext>
            </a:extLst>
          </p:cNvPr>
          <p:cNvSpPr/>
          <p:nvPr/>
        </p:nvSpPr>
        <p:spPr>
          <a:xfrm flipV="1">
            <a:off x="7059581" y="3619010"/>
            <a:ext cx="46859" cy="46742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4" name="Freeform: Shape 86">
            <a:extLst>
              <a:ext uri="{FF2B5EF4-FFF2-40B4-BE49-F238E27FC236}">
                <a16:creationId xmlns:a16="http://schemas.microsoft.com/office/drawing/2014/main" id="{E2D08CF0-A64E-D8DA-5897-21CF00BF0AF3}"/>
              </a:ext>
            </a:extLst>
          </p:cNvPr>
          <p:cNvSpPr/>
          <p:nvPr/>
        </p:nvSpPr>
        <p:spPr>
          <a:xfrm flipV="1">
            <a:off x="7083052" y="3967775"/>
            <a:ext cx="175952" cy="225322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5" name="Freeform: Shape 87">
            <a:extLst>
              <a:ext uri="{FF2B5EF4-FFF2-40B4-BE49-F238E27FC236}">
                <a16:creationId xmlns:a16="http://schemas.microsoft.com/office/drawing/2014/main" id="{4064CE79-8B3C-8918-424C-BD035AF302DD}"/>
              </a:ext>
            </a:extLst>
          </p:cNvPr>
          <p:cNvSpPr/>
          <p:nvPr/>
        </p:nvSpPr>
        <p:spPr>
          <a:xfrm flipV="1">
            <a:off x="7059581" y="4169725"/>
            <a:ext cx="46859" cy="46742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6" name="Freeform: Shape 88">
            <a:extLst>
              <a:ext uri="{FF2B5EF4-FFF2-40B4-BE49-F238E27FC236}">
                <a16:creationId xmlns:a16="http://schemas.microsoft.com/office/drawing/2014/main" id="{E634F795-FB9B-9DF6-A1A0-06F31E52B5FE}"/>
              </a:ext>
            </a:extLst>
          </p:cNvPr>
          <p:cNvSpPr/>
          <p:nvPr/>
        </p:nvSpPr>
        <p:spPr>
          <a:xfrm flipV="1">
            <a:off x="7986865" y="3454585"/>
            <a:ext cx="293226" cy="302516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7" name="Freeform: Shape 89">
            <a:extLst>
              <a:ext uri="{FF2B5EF4-FFF2-40B4-BE49-F238E27FC236}">
                <a16:creationId xmlns:a16="http://schemas.microsoft.com/office/drawing/2014/main" id="{C41CA3F7-61D1-D23F-7CAF-7BAE03DE7B1B}"/>
              </a:ext>
            </a:extLst>
          </p:cNvPr>
          <p:cNvSpPr/>
          <p:nvPr/>
        </p:nvSpPr>
        <p:spPr>
          <a:xfrm flipV="1">
            <a:off x="7986865" y="3688301"/>
            <a:ext cx="21157" cy="458875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8" name="Freeform: Shape 90">
            <a:extLst>
              <a:ext uri="{FF2B5EF4-FFF2-40B4-BE49-F238E27FC236}">
                <a16:creationId xmlns:a16="http://schemas.microsoft.com/office/drawing/2014/main" id="{A8B1335A-C958-BECE-2AB6-D95091F573F5}"/>
              </a:ext>
            </a:extLst>
          </p:cNvPr>
          <p:cNvSpPr/>
          <p:nvPr/>
        </p:nvSpPr>
        <p:spPr>
          <a:xfrm flipV="1">
            <a:off x="7986865" y="3917739"/>
            <a:ext cx="297441" cy="463072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9" name="Freeform: Shape 91">
            <a:extLst>
              <a:ext uri="{FF2B5EF4-FFF2-40B4-BE49-F238E27FC236}">
                <a16:creationId xmlns:a16="http://schemas.microsoft.com/office/drawing/2014/main" id="{095B1C06-D221-8E00-6D6F-E4DAB13B38E7}"/>
              </a:ext>
            </a:extLst>
          </p:cNvPr>
          <p:cNvSpPr/>
          <p:nvPr/>
        </p:nvSpPr>
        <p:spPr>
          <a:xfrm flipV="1">
            <a:off x="7916452" y="3752903"/>
            <a:ext cx="21157" cy="329672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0" name="Freeform: Shape 92">
            <a:extLst>
              <a:ext uri="{FF2B5EF4-FFF2-40B4-BE49-F238E27FC236}">
                <a16:creationId xmlns:a16="http://schemas.microsoft.com/office/drawing/2014/main" id="{A4878E12-BB7F-FEA1-577A-227756354D4D}"/>
              </a:ext>
            </a:extLst>
          </p:cNvPr>
          <p:cNvSpPr/>
          <p:nvPr/>
        </p:nvSpPr>
        <p:spPr>
          <a:xfrm>
            <a:off x="8037114" y="3869679"/>
            <a:ext cx="107935" cy="96120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1" name="Freeform: Shape 93">
            <a:extLst>
              <a:ext uri="{FF2B5EF4-FFF2-40B4-BE49-F238E27FC236}">
                <a16:creationId xmlns:a16="http://schemas.microsoft.com/office/drawing/2014/main" id="{48999990-8A88-B21E-8822-6BD9B93DE09F}"/>
              </a:ext>
            </a:extLst>
          </p:cNvPr>
          <p:cNvSpPr/>
          <p:nvPr/>
        </p:nvSpPr>
        <p:spPr>
          <a:xfrm flipV="1">
            <a:off x="7689341" y="4078379"/>
            <a:ext cx="227110" cy="21067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2" name="Freeform: Shape 94">
            <a:extLst>
              <a:ext uri="{FF2B5EF4-FFF2-40B4-BE49-F238E27FC236}">
                <a16:creationId xmlns:a16="http://schemas.microsoft.com/office/drawing/2014/main" id="{4B26A9E7-6C0C-5320-ACB2-0E1ABD1F381A}"/>
              </a:ext>
            </a:extLst>
          </p:cNvPr>
          <p:cNvSpPr/>
          <p:nvPr/>
        </p:nvSpPr>
        <p:spPr>
          <a:xfrm flipV="1">
            <a:off x="8280092" y="3917739"/>
            <a:ext cx="21157" cy="458875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3" name="Freeform: Shape 95">
            <a:extLst>
              <a:ext uri="{FF2B5EF4-FFF2-40B4-BE49-F238E27FC236}">
                <a16:creationId xmlns:a16="http://schemas.microsoft.com/office/drawing/2014/main" id="{8EC6E6C0-8C47-DB88-06E5-AAF4324D875C}"/>
              </a:ext>
            </a:extLst>
          </p:cNvPr>
          <p:cNvSpPr/>
          <p:nvPr/>
        </p:nvSpPr>
        <p:spPr>
          <a:xfrm flipV="1">
            <a:off x="8393235" y="3867622"/>
            <a:ext cx="125703" cy="100153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4" name="Freeform: Shape 96">
            <a:extLst>
              <a:ext uri="{FF2B5EF4-FFF2-40B4-BE49-F238E27FC236}">
                <a16:creationId xmlns:a16="http://schemas.microsoft.com/office/drawing/2014/main" id="{6A5DE5EC-67CD-930A-3BCD-2FE02A8C09D1}"/>
              </a:ext>
            </a:extLst>
          </p:cNvPr>
          <p:cNvSpPr/>
          <p:nvPr/>
        </p:nvSpPr>
        <p:spPr>
          <a:xfrm flipV="1">
            <a:off x="8393235" y="3867622"/>
            <a:ext cx="125703" cy="21067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5" name="Freeform: Shape 97">
            <a:extLst>
              <a:ext uri="{FF2B5EF4-FFF2-40B4-BE49-F238E27FC236}">
                <a16:creationId xmlns:a16="http://schemas.microsoft.com/office/drawing/2014/main" id="{E222B66E-5F83-CF86-35DD-BE3F8BAE3D38}"/>
              </a:ext>
            </a:extLst>
          </p:cNvPr>
          <p:cNvSpPr/>
          <p:nvPr/>
        </p:nvSpPr>
        <p:spPr>
          <a:xfrm flipV="1">
            <a:off x="8280092" y="3642381"/>
            <a:ext cx="176036" cy="225240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6" name="Freeform: Shape 98">
            <a:extLst>
              <a:ext uri="{FF2B5EF4-FFF2-40B4-BE49-F238E27FC236}">
                <a16:creationId xmlns:a16="http://schemas.microsoft.com/office/drawing/2014/main" id="{920A99E3-FEAC-281D-571B-4E316F08AA36}"/>
              </a:ext>
            </a:extLst>
          </p:cNvPr>
          <p:cNvSpPr/>
          <p:nvPr/>
        </p:nvSpPr>
        <p:spPr>
          <a:xfrm flipV="1">
            <a:off x="8256622" y="3619010"/>
            <a:ext cx="46942" cy="46742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7" name="Freeform: Shape 99">
            <a:extLst>
              <a:ext uri="{FF2B5EF4-FFF2-40B4-BE49-F238E27FC236}">
                <a16:creationId xmlns:a16="http://schemas.microsoft.com/office/drawing/2014/main" id="{0F84CB7D-19F1-84ED-E92D-984143968657}"/>
              </a:ext>
            </a:extLst>
          </p:cNvPr>
          <p:cNvSpPr/>
          <p:nvPr/>
        </p:nvSpPr>
        <p:spPr>
          <a:xfrm flipV="1">
            <a:off x="8280092" y="3967775"/>
            <a:ext cx="176036" cy="225322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8" name="Freeform: Shape 100">
            <a:extLst>
              <a:ext uri="{FF2B5EF4-FFF2-40B4-BE49-F238E27FC236}">
                <a16:creationId xmlns:a16="http://schemas.microsoft.com/office/drawing/2014/main" id="{4750A1C9-52E0-FB67-F97D-EC4C4A5EF114}"/>
              </a:ext>
            </a:extLst>
          </p:cNvPr>
          <p:cNvSpPr/>
          <p:nvPr/>
        </p:nvSpPr>
        <p:spPr>
          <a:xfrm flipV="1">
            <a:off x="8256622" y="4169725"/>
            <a:ext cx="46942" cy="46742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9" name="Freeform: Shape 101">
            <a:extLst>
              <a:ext uri="{FF2B5EF4-FFF2-40B4-BE49-F238E27FC236}">
                <a16:creationId xmlns:a16="http://schemas.microsoft.com/office/drawing/2014/main" id="{4EDDA46F-9E32-D5E9-11AA-6D67B6EB9C4B}"/>
              </a:ext>
            </a:extLst>
          </p:cNvPr>
          <p:cNvSpPr/>
          <p:nvPr/>
        </p:nvSpPr>
        <p:spPr>
          <a:xfrm flipV="1">
            <a:off x="5885927" y="3184657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0" name="Freeform: Shape 102">
            <a:extLst>
              <a:ext uri="{FF2B5EF4-FFF2-40B4-BE49-F238E27FC236}">
                <a16:creationId xmlns:a16="http://schemas.microsoft.com/office/drawing/2014/main" id="{107BE6A7-3784-4082-181D-BCCD686890BC}"/>
              </a:ext>
            </a:extLst>
          </p:cNvPr>
          <p:cNvSpPr/>
          <p:nvPr/>
        </p:nvSpPr>
        <p:spPr>
          <a:xfrm flipV="1">
            <a:off x="7083052" y="3184657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1" name="Freeform: Shape 103">
            <a:extLst>
              <a:ext uri="{FF2B5EF4-FFF2-40B4-BE49-F238E27FC236}">
                <a16:creationId xmlns:a16="http://schemas.microsoft.com/office/drawing/2014/main" id="{68620C5F-5476-D3D1-5D58-FFA12FA18A2B}"/>
              </a:ext>
            </a:extLst>
          </p:cNvPr>
          <p:cNvSpPr/>
          <p:nvPr/>
        </p:nvSpPr>
        <p:spPr>
          <a:xfrm flipV="1">
            <a:off x="8280092" y="3184657"/>
            <a:ext cx="21157" cy="274123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2" name="Freeform: Shape 104">
            <a:extLst>
              <a:ext uri="{FF2B5EF4-FFF2-40B4-BE49-F238E27FC236}">
                <a16:creationId xmlns:a16="http://schemas.microsoft.com/office/drawing/2014/main" id="{9EFCD211-FA59-ECD1-24E0-071C2E78B789}"/>
              </a:ext>
            </a:extLst>
          </p:cNvPr>
          <p:cNvSpPr/>
          <p:nvPr/>
        </p:nvSpPr>
        <p:spPr>
          <a:xfrm flipV="1">
            <a:off x="5885927" y="2246935"/>
            <a:ext cx="2394165" cy="21067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3" name="Freeform: Shape 105">
            <a:extLst>
              <a:ext uri="{FF2B5EF4-FFF2-40B4-BE49-F238E27FC236}">
                <a16:creationId xmlns:a16="http://schemas.microsoft.com/office/drawing/2014/main" id="{DB73C3E7-6A4C-A5B4-485A-8E43803C6A82}"/>
              </a:ext>
            </a:extLst>
          </p:cNvPr>
          <p:cNvSpPr/>
          <p:nvPr/>
        </p:nvSpPr>
        <p:spPr>
          <a:xfrm flipV="1">
            <a:off x="5885927" y="4356809"/>
            <a:ext cx="2394165" cy="21067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4" name="Freeform: Shape 106">
            <a:extLst>
              <a:ext uri="{FF2B5EF4-FFF2-40B4-BE49-F238E27FC236}">
                <a16:creationId xmlns:a16="http://schemas.microsoft.com/office/drawing/2014/main" id="{F63905F7-ECCF-66CB-C78B-0550DBCC4C81}"/>
              </a:ext>
            </a:extLst>
          </p:cNvPr>
          <p:cNvSpPr/>
          <p:nvPr/>
        </p:nvSpPr>
        <p:spPr>
          <a:xfrm flipV="1">
            <a:off x="4244038" y="2266739"/>
            <a:ext cx="1641890" cy="2109873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5" name="Freeform: Shape 107">
            <a:extLst>
              <a:ext uri="{FF2B5EF4-FFF2-40B4-BE49-F238E27FC236}">
                <a16:creationId xmlns:a16="http://schemas.microsoft.com/office/drawing/2014/main" id="{FB1DB37F-3FFE-29A7-9281-1BA336AFA6FD}"/>
              </a:ext>
            </a:extLst>
          </p:cNvPr>
          <p:cNvSpPr/>
          <p:nvPr/>
        </p:nvSpPr>
        <p:spPr>
          <a:xfrm flipV="1">
            <a:off x="3992670" y="3184697"/>
            <a:ext cx="502734" cy="250258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6" name="Freeform: Shape 112">
            <a:extLst>
              <a:ext uri="{FF2B5EF4-FFF2-40B4-BE49-F238E27FC236}">
                <a16:creationId xmlns:a16="http://schemas.microsoft.com/office/drawing/2014/main" id="{280E1D8D-8C92-4EC5-0801-CA0A3F9909CA}"/>
              </a:ext>
            </a:extLst>
          </p:cNvPr>
          <p:cNvSpPr/>
          <p:nvPr/>
        </p:nvSpPr>
        <p:spPr>
          <a:xfrm flipV="1">
            <a:off x="4988063" y="2266738"/>
            <a:ext cx="64139" cy="2109873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7" name="Freeform: Shape 113">
            <a:extLst>
              <a:ext uri="{FF2B5EF4-FFF2-40B4-BE49-F238E27FC236}">
                <a16:creationId xmlns:a16="http://schemas.microsoft.com/office/drawing/2014/main" id="{0C8B58D3-44E9-3DDC-E477-8868D3C66EE2}"/>
              </a:ext>
            </a:extLst>
          </p:cNvPr>
          <p:cNvSpPr/>
          <p:nvPr/>
        </p:nvSpPr>
        <p:spPr>
          <a:xfrm flipV="1">
            <a:off x="4736655" y="3226380"/>
            <a:ext cx="502816" cy="166894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337">
            <a:extLst>
              <a:ext uri="{FF2B5EF4-FFF2-40B4-BE49-F238E27FC236}">
                <a16:creationId xmlns:a16="http://schemas.microsoft.com/office/drawing/2014/main" id="{F2DA2843-9089-1BCB-D962-DE7A887CBCD7}"/>
              </a:ext>
            </a:extLst>
          </p:cNvPr>
          <p:cNvSpPr/>
          <p:nvPr/>
        </p:nvSpPr>
        <p:spPr>
          <a:xfrm flipV="1">
            <a:off x="4922737" y="2218289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38" name="Freeform: Shape 338">
            <a:extLst>
              <a:ext uri="{FF2B5EF4-FFF2-40B4-BE49-F238E27FC236}">
                <a16:creationId xmlns:a16="http://schemas.microsoft.com/office/drawing/2014/main" id="{496FA35F-A72F-8367-C8D2-52429DD15D20}"/>
              </a:ext>
            </a:extLst>
          </p:cNvPr>
          <p:cNvSpPr/>
          <p:nvPr/>
        </p:nvSpPr>
        <p:spPr>
          <a:xfrm flipV="1">
            <a:off x="4928606" y="4298913"/>
            <a:ext cx="125703" cy="125165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788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 de condensadores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48</a:t>
            </a:fld>
            <a:endParaRPr lang="ca-E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35F79-5065-06D1-FE31-45B0A48FA2C4}"/>
              </a:ext>
            </a:extLst>
          </p:cNvPr>
          <p:cNvSpPr txBox="1"/>
          <p:nvPr/>
        </p:nvSpPr>
        <p:spPr>
          <a:xfrm>
            <a:off x="628650" y="4861906"/>
            <a:ext cx="2515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</a:rPr>
              <a:t>FHA85Y106KS</a:t>
            </a:r>
            <a:endParaRPr lang="es-ES" sz="2700" dirty="0">
              <a:latin typeface="CMU Serif" panose="020006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D2E144-CEC2-DD98-C52D-6F26A03E57A6}"/>
              </a:ext>
            </a:extLst>
          </p:cNvPr>
          <p:cNvGrpSpPr/>
          <p:nvPr/>
        </p:nvGrpSpPr>
        <p:grpSpPr>
          <a:xfrm>
            <a:off x="246185" y="1576198"/>
            <a:ext cx="3200424" cy="3705604"/>
            <a:chOff x="328246" y="958597"/>
            <a:chExt cx="4267232" cy="49408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F5C89-3BC8-9082-8CBD-9DEB4C4E6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AA4B14-C903-114B-C64E-8BE4BC4C5E7A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4" name="Group 9">
            <a:extLst>
              <a:ext uri="{FF2B5EF4-FFF2-40B4-BE49-F238E27FC236}">
                <a16:creationId xmlns:a16="http://schemas.microsoft.com/office/drawing/2014/main" id="{4F429300-058A-1243-800B-B3B5878BB12A}"/>
              </a:ext>
            </a:extLst>
          </p:cNvPr>
          <p:cNvGrpSpPr/>
          <p:nvPr/>
        </p:nvGrpSpPr>
        <p:grpSpPr>
          <a:xfrm>
            <a:off x="710910" y="1576198"/>
            <a:ext cx="3200424" cy="3705604"/>
            <a:chOff x="328246" y="958597"/>
            <a:chExt cx="4267232" cy="494080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9147B9EE-3FC2-A90A-945F-C8A5C4DB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470D2AF-E929-1D5E-3A85-A0D5740EED3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17" name="Group 9">
            <a:extLst>
              <a:ext uri="{FF2B5EF4-FFF2-40B4-BE49-F238E27FC236}">
                <a16:creationId xmlns:a16="http://schemas.microsoft.com/office/drawing/2014/main" id="{B317EF80-1D1A-13D2-1276-011A13A800A7}"/>
              </a:ext>
            </a:extLst>
          </p:cNvPr>
          <p:cNvGrpSpPr/>
          <p:nvPr/>
        </p:nvGrpSpPr>
        <p:grpSpPr>
          <a:xfrm>
            <a:off x="1324390" y="1576198"/>
            <a:ext cx="3200424" cy="3705604"/>
            <a:chOff x="328246" y="958597"/>
            <a:chExt cx="4267232" cy="4940805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323B2BC9-3C46-94F0-DCF0-DA69CF1F5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CB75D3C7-12D1-DCAA-77A6-B6DF783C38CF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84674997-7705-0D06-4EE5-5F1BABEAF0C3}"/>
              </a:ext>
            </a:extLst>
          </p:cNvPr>
          <p:cNvGrpSpPr/>
          <p:nvPr/>
        </p:nvGrpSpPr>
        <p:grpSpPr>
          <a:xfrm>
            <a:off x="1934658" y="1576198"/>
            <a:ext cx="3200424" cy="3705604"/>
            <a:chOff x="328246" y="958597"/>
            <a:chExt cx="4267232" cy="4940805"/>
          </a:xfrm>
        </p:grpSpPr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D2688715-40C3-1C46-1F94-96371F263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9EA2C7B8-D917-CB4A-3AA6-2CF592C571E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4E25F5ED-B92E-F6CA-FE3D-FA13312B1274}"/>
              </a:ext>
            </a:extLst>
          </p:cNvPr>
          <p:cNvGrpSpPr/>
          <p:nvPr/>
        </p:nvGrpSpPr>
        <p:grpSpPr>
          <a:xfrm>
            <a:off x="2554103" y="1576198"/>
            <a:ext cx="3200424" cy="3705604"/>
            <a:chOff x="328246" y="958597"/>
            <a:chExt cx="4267232" cy="4940805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2E6B8CE0-8B20-96E0-9665-56580E231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20A142F2-8598-6EDD-003D-1ADE54E3A1AD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655FBDC0-5AB3-2D2B-12FD-D585040558A0}"/>
              </a:ext>
            </a:extLst>
          </p:cNvPr>
          <p:cNvGrpSpPr/>
          <p:nvPr/>
        </p:nvGrpSpPr>
        <p:grpSpPr>
          <a:xfrm>
            <a:off x="3144082" y="1576198"/>
            <a:ext cx="3200424" cy="3705604"/>
            <a:chOff x="328246" y="958597"/>
            <a:chExt cx="4267232" cy="4940805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4B7BCE22-DC56-E8DD-8CD9-09EC66EE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E0543AD7-61E7-0B2C-8BC9-CE099610129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9" name="Group 9">
            <a:extLst>
              <a:ext uri="{FF2B5EF4-FFF2-40B4-BE49-F238E27FC236}">
                <a16:creationId xmlns:a16="http://schemas.microsoft.com/office/drawing/2014/main" id="{11275E80-9890-CBD9-340A-FEB084228986}"/>
              </a:ext>
            </a:extLst>
          </p:cNvPr>
          <p:cNvGrpSpPr/>
          <p:nvPr/>
        </p:nvGrpSpPr>
        <p:grpSpPr>
          <a:xfrm>
            <a:off x="3783083" y="1576198"/>
            <a:ext cx="3200424" cy="3705604"/>
            <a:chOff x="328246" y="958597"/>
            <a:chExt cx="4267232" cy="4940805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F7010507-9071-5D87-930A-47D1D26AE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B861DA5E-8A05-1A0A-7822-090FE179945B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320D1FC9-F689-28FA-3F94-B6D7ACEE9B1A}"/>
              </a:ext>
            </a:extLst>
          </p:cNvPr>
          <p:cNvGrpSpPr/>
          <p:nvPr/>
        </p:nvGrpSpPr>
        <p:grpSpPr>
          <a:xfrm>
            <a:off x="4396563" y="1576198"/>
            <a:ext cx="3200424" cy="3705604"/>
            <a:chOff x="328246" y="958597"/>
            <a:chExt cx="4267232" cy="4940805"/>
          </a:xfrm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DEDFD9CB-EE18-0F1C-4805-7B41154C0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EBAE55DD-3864-D0CA-BB7D-EA5E412ED411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76C026A3-F236-6BC5-7DBB-DC10590815C3}"/>
              </a:ext>
            </a:extLst>
          </p:cNvPr>
          <p:cNvGrpSpPr/>
          <p:nvPr/>
        </p:nvGrpSpPr>
        <p:grpSpPr>
          <a:xfrm>
            <a:off x="4986542" y="1576198"/>
            <a:ext cx="3200424" cy="3705604"/>
            <a:chOff x="328246" y="958597"/>
            <a:chExt cx="4267232" cy="4940805"/>
          </a:xfrm>
        </p:grpSpPr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D493B043-555A-0494-F7A6-4E1B0B6C5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7AE2341F-AAE8-0B63-73BF-D5ADB01AB248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" name="Group 9">
            <a:extLst>
              <a:ext uri="{FF2B5EF4-FFF2-40B4-BE49-F238E27FC236}">
                <a16:creationId xmlns:a16="http://schemas.microsoft.com/office/drawing/2014/main" id="{BD488BF5-313D-C7E7-22D9-BE698FA9409A}"/>
              </a:ext>
            </a:extLst>
          </p:cNvPr>
          <p:cNvGrpSpPr/>
          <p:nvPr/>
        </p:nvGrpSpPr>
        <p:grpSpPr>
          <a:xfrm>
            <a:off x="5561152" y="1576198"/>
            <a:ext cx="3200424" cy="3705604"/>
            <a:chOff x="328246" y="958597"/>
            <a:chExt cx="4267232" cy="4940805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378EE8BF-9328-7E3B-10F4-6E3D9F8A6B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8246" y="958597"/>
              <a:ext cx="3918438" cy="4940805"/>
            </a:xfrm>
            <a:prstGeom prst="rect">
              <a:avLst/>
            </a:prstGeom>
          </p:spPr>
        </p:pic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7B1E45-351C-0C37-DE8A-B798ED0FC190}"/>
                </a:ext>
              </a:extLst>
            </p:cNvPr>
            <p:cNvSpPr/>
            <p:nvPr/>
          </p:nvSpPr>
          <p:spPr>
            <a:xfrm rot="18900000">
              <a:off x="3663493" y="3540071"/>
              <a:ext cx="931985" cy="50995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61E65751-DA87-9065-A721-A72D98AA4A1D}"/>
              </a:ext>
            </a:extLst>
          </p:cNvPr>
          <p:cNvSpPr txBox="1"/>
          <p:nvPr/>
        </p:nvSpPr>
        <p:spPr>
          <a:xfrm>
            <a:off x="3029679" y="4861905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</a:t>
            </a:r>
            <a:r>
              <a:rPr lang="el-GR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μ</a:t>
            </a:r>
            <a:r>
              <a:rPr lang="es-ES" sz="2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96C80-6223-C617-4324-4BDB76A8E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863" y="565025"/>
            <a:ext cx="4247068" cy="549262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87B694CB-EF3C-0C02-FE25-9E05F68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2486205"/>
            <a:ext cx="5005420" cy="38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Introducción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0123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F8C742-B825-8C5D-0857-1D7210CD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C1D6B7-28C1-C004-BB44-75555FFC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49" y="888258"/>
            <a:ext cx="4247068" cy="54926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49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5BC8B27B-0E43-6092-EE39-EAAAC5E1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3922"/>
            <a:ext cx="5005420" cy="38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5A01DE-6266-6C3C-7D04-7C92C800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27" y="0"/>
            <a:ext cx="9192253" cy="68580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50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9E71DA7B-243E-127B-1DEE-219BE3012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6771" y="1679718"/>
            <a:ext cx="5923494" cy="45049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3DC337-1B1B-0856-79F7-E4809B98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6427" y="722120"/>
            <a:ext cx="4529394" cy="5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potencia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51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8625B98-3693-C933-1F1A-6A91E393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2" b="89925" l="7237" r="89885">
                        <a14:foregroundMark x1="15707" y1="55789" x2="10691" y2="52481"/>
                        <a14:foregroundMark x1="10691" y1="52481" x2="14145" y2="52030"/>
                        <a14:foregroundMark x1="7401" y1="50526" x2="8306" y2="49173"/>
                        <a14:foregroundMark x1="20559" y1="41053" x2="22697" y2="54436"/>
                        <a14:foregroundMark x1="22697" y1="54436" x2="27796" y2="65263"/>
                        <a14:foregroundMark x1="20230" y1="39098" x2="22122" y2="34436"/>
                        <a14:foregroundMark x1="18997" y1="36842" x2="30757" y2="26165"/>
                        <a14:foregroundMark x1="30757" y1="26165" x2="30839" y2="26015"/>
                        <a14:foregroundMark x1="37500" y1="35489" x2="37582" y2="26917"/>
                        <a14:foregroundMark x1="33553" y1="22707" x2="33553" y2="22707"/>
                        <a14:foregroundMark x1="33553" y1="22707" x2="34375" y2="21805"/>
                        <a14:foregroundMark x1="34786" y1="20902" x2="32319" y2="24060"/>
                        <a14:foregroundMark x1="43997" y1="48872" x2="46875" y2="50075"/>
                        <a14:foregroundMark x1="54359" y1="54436" x2="49836" y2="63158"/>
                        <a14:foregroundMark x1="32072" y1="67368" x2="36266" y2="73383"/>
                        <a14:foregroundMark x1="48931" y1="84662" x2="44572" y2="89774"/>
                        <a14:foregroundMark x1="44572" y1="89774" x2="44243" y2="89173"/>
                        <a14:foregroundMark x1="43092" y1="88571" x2="48438" y2="89474"/>
                        <a14:foregroundMark x1="48438" y1="89474" x2="48684" y2="89173"/>
                        <a14:foregroundMark x1="56003" y1="33684" x2="66036" y2="19549"/>
                        <a14:foregroundMark x1="66036" y1="19549" x2="59539" y2="14737"/>
                        <a14:foregroundMark x1="59539" y1="14737" x2="52714" y2="15940"/>
                        <a14:foregroundMark x1="52714" y1="15940" x2="48766" y2="9474"/>
                        <a14:foregroundMark x1="48766" y1="9474" x2="49753" y2="19549"/>
                        <a14:foregroundMark x1="49753" y1="19549" x2="56497" y2="33835"/>
                        <a14:foregroundMark x1="66859" y1="20150" x2="67105" y2="19549"/>
                        <a14:foregroundMark x1="70066" y1="16992" x2="70066" y2="22105"/>
                        <a14:foregroundMark x1="68257" y1="17744" x2="65954" y2="21053"/>
                        <a14:foregroundMark x1="49671" y1="22256" x2="45559" y2="13233"/>
                        <a14:foregroundMark x1="45559" y1="13233" x2="46135" y2="11729"/>
                        <a14:foregroundMark x1="44901" y1="10526" x2="43257" y2="12030"/>
                        <a14:foregroundMark x1="78454" y1="21203" x2="78454" y2="24361"/>
                        <a14:foregroundMark x1="60033" y1="9023" x2="61184" y2="10226"/>
                        <a14:foregroundMark x1="53454" y1="4662" x2="46464" y2="10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735" y="1358129"/>
            <a:ext cx="7573470" cy="41417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7F50894-56F8-CF23-1654-041191F24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858" l="9942" r="94503">
                        <a14:foregroundMark x1="65263" y1="52333" x2="59649" y2="58012"/>
                        <a14:foregroundMark x1="59649" y1="58012" x2="67135" y2="52333"/>
                        <a14:foregroundMark x1="67135" y1="52333" x2="64211" y2="52333"/>
                        <a14:foregroundMark x1="82456" y1="37120" x2="73216" y2="43002"/>
                        <a14:foregroundMark x1="73216" y1="43002" x2="87602" y2="35903"/>
                        <a14:foregroundMark x1="87602" y1="35903" x2="54854" y2="29209"/>
                        <a14:foregroundMark x1="92632" y1="33874" x2="94503" y2="31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66364"/>
            <a:ext cx="5766154" cy="33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Microcontrolador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52</a:t>
            </a:fld>
            <a:endParaRPr lang="ca-E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33B3420-24B5-BAF8-B664-33E9E9F2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10" y="1495711"/>
            <a:ext cx="5320979" cy="3866578"/>
          </a:xfrm>
          <a:prstGeom prst="rect">
            <a:avLst/>
          </a:prstGeom>
        </p:spPr>
      </p:pic>
      <p:sp>
        <p:nvSpPr>
          <p:cNvPr id="8" name="TextBox 43">
            <a:extLst>
              <a:ext uri="{FF2B5EF4-FFF2-40B4-BE49-F238E27FC236}">
                <a16:creationId xmlns:a16="http://schemas.microsoft.com/office/drawing/2014/main" id="{47325F1D-101A-7958-F055-23CEAC089299}"/>
              </a:ext>
            </a:extLst>
          </p:cNvPr>
          <p:cNvSpPr txBox="1"/>
          <p:nvPr/>
        </p:nvSpPr>
        <p:spPr>
          <a:xfrm>
            <a:off x="2066374" y="5431537"/>
            <a:ext cx="50112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STM32F777VI</a:t>
            </a:r>
          </a:p>
        </p:txBody>
      </p:sp>
    </p:spTree>
    <p:extLst>
      <p:ext uri="{BB962C8B-B14F-4D97-AF65-F5344CB8AC3E}">
        <p14:creationId xmlns:p14="http://schemas.microsoft.com/office/powerpoint/2010/main" val="388765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53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C75CB3F1-4B36-1B84-C986-BAA8A519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699"/>
            <a:ext cx="9144000" cy="25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PCB de control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54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201F0635-1535-11C8-7FD4-F9AAB02D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0" b="93084" l="5000" r="97889">
                        <a14:foregroundMark x1="9111" y1="19020" x2="8000" y2="34006"/>
                        <a14:foregroundMark x1="8000" y1="34006" x2="8889" y2="91931"/>
                        <a14:foregroundMark x1="8889" y1="91931" x2="13889" y2="84438"/>
                        <a14:foregroundMark x1="13889" y1="84438" x2="12111" y2="86744"/>
                        <a14:foregroundMark x1="36556" y1="48415" x2="29444" y2="51009"/>
                        <a14:foregroundMark x1="29444" y1="51009" x2="35111" y2="50720"/>
                        <a14:foregroundMark x1="35111" y1="50720" x2="29889" y2="49280"/>
                        <a14:foregroundMark x1="33889" y1="51585" x2="41333" y2="57637"/>
                        <a14:foregroundMark x1="29667" y1="51873" x2="35000" y2="51297"/>
                        <a14:foregroundMark x1="50111" y1="39769" x2="50778" y2="42075"/>
                        <a14:foregroundMark x1="54444" y1="10086" x2="56222" y2="12680"/>
                        <a14:foregroundMark x1="15000" y1="92507" x2="14111" y2="87320"/>
                        <a14:foregroundMark x1="13111" y1="93084" x2="12000" y2="88473"/>
                        <a14:foregroundMark x1="91111" y1="65706" x2="92000" y2="31988"/>
                        <a14:foregroundMark x1="92000" y1="31988" x2="91444" y2="54755"/>
                        <a14:foregroundMark x1="91444" y1="54755" x2="93667" y2="12104"/>
                        <a14:foregroundMark x1="93667" y1="12104" x2="87556" y2="12104"/>
                        <a14:foregroundMark x1="87556" y1="12104" x2="88111" y2="10951"/>
                        <a14:foregroundMark x1="5556" y1="44669" x2="5667" y2="52450"/>
                        <a14:foregroundMark x1="5333" y1="47839" x2="5889" y2="53890"/>
                        <a14:foregroundMark x1="5778" y1="54467" x2="6333" y2="57061"/>
                        <a14:foregroundMark x1="97333" y1="10951" x2="97889" y2="11239"/>
                        <a14:foregroundMark x1="94889" y1="8357" x2="90111" y2="8934"/>
                        <a14:foregroundMark x1="55111" y1="9510" x2="53778" y2="6340"/>
                        <a14:backgroundMark x1="97305" y1="13322" x2="98333" y2="13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53" y="4064379"/>
            <a:ext cx="5842606" cy="2252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0A7BD9-CAD8-7A8E-72E8-6F285F85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0" b="89693" l="7168" r="93907">
                        <a14:foregroundMark x1="12814" y1="28509" x2="11918" y2="21930"/>
                        <a14:foregroundMark x1="27419" y1="31360" x2="26703" y2="40570"/>
                        <a14:foregroundMark x1="27867" y1="34211" x2="28495" y2="40132"/>
                        <a14:foregroundMark x1="34767" y1="55702" x2="37993" y2="56798"/>
                        <a14:foregroundMark x1="40054" y1="57237" x2="45789" y2="62281"/>
                        <a14:foregroundMark x1="45789" y1="62281" x2="42025" y2="57675"/>
                        <a14:foregroundMark x1="70251" y1="53728" x2="69713" y2="49781"/>
                        <a14:foregroundMark x1="70251" y1="50658" x2="71147" y2="40132"/>
                        <a14:foregroundMark x1="66308" y1="23904" x2="74014" y2="25000"/>
                        <a14:foregroundMark x1="89427" y1="30921" x2="89068" y2="62281"/>
                        <a14:foregroundMark x1="89068" y1="62281" x2="91577" y2="51096"/>
                        <a14:foregroundMark x1="91577" y1="51096" x2="92115" y2="31360"/>
                        <a14:foregroundMark x1="93280" y1="37061" x2="93459" y2="42325"/>
                        <a14:foregroundMark x1="93548" y1="37281" x2="93907" y2="42544"/>
                        <a14:foregroundMark x1="93459" y1="36184" x2="93817" y2="43860"/>
                        <a14:foregroundMark x1="8692" y1="49561" x2="7885" y2="47588"/>
                        <a14:foregroundMark x1="7719" y1="26316" x2="7706" y2="25658"/>
                        <a14:foregroundMark x1="7728" y1="26754" x2="7719" y2="26316"/>
                        <a14:foregroundMark x1="7798" y1="30263" x2="7728" y2="26754"/>
                        <a14:foregroundMark x1="7885" y1="34649" x2="7798" y2="30263"/>
                        <a14:foregroundMark x1="7885" y1="32456" x2="7594" y2="35129"/>
                        <a14:foregroundMark x1="7168" y1="44737" x2="7796" y2="54386"/>
                        <a14:backgroundMark x1="50090" y1="12500" x2="50090" y2="12500"/>
                        <a14:backgroundMark x1="50538" y1="14912" x2="50538" y2="14912"/>
                        <a14:backgroundMark x1="8154" y1="26316" x2="8154" y2="26316"/>
                        <a14:backgroundMark x1="8602" y1="25877" x2="8602" y2="25877"/>
                        <a14:backgroundMark x1="8692" y1="26754" x2="8692" y2="26754"/>
                        <a14:backgroundMark x1="7796" y1="30263" x2="7796" y2="30263"/>
                        <a14:backgroundMark x1="7437" y1="35307" x2="7885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83" y="1301064"/>
            <a:ext cx="8146766" cy="33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Ensamblaje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9F486F-3816-0D6E-F550-387CD0B7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55</a:t>
            </a:fld>
            <a:endParaRPr lang="ca-ES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0D963E3-6E0E-2050-CE76-50FD1DBB0D01}"/>
              </a:ext>
            </a:extLst>
          </p:cNvPr>
          <p:cNvSpPr/>
          <p:nvPr/>
        </p:nvSpPr>
        <p:spPr>
          <a:xfrm>
            <a:off x="3429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68095E54-FE73-7A78-F5A5-79D9CDD1034A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26F58B07-1272-F784-BB0D-6B3CC4DD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00" b="89976" l="5140" r="91542">
                        <a14:foregroundMark x1="44893" y1="63164" x2="45218" y2="71377"/>
                        <a14:foregroundMark x1="46519" y1="64372" x2="43917" y2="61353"/>
                        <a14:foregroundMark x1="90631" y1="58333" x2="91477" y2="58575"/>
                        <a14:foregroundMark x1="90306" y1="33696" x2="91607" y2="38768"/>
                        <a14:foregroundMark x1="78334" y1="67271" x2="78334" y2="72585"/>
                        <a14:foregroundMark x1="62394" y1="74517" x2="63956" y2="73309"/>
                        <a14:foregroundMark x1="78465" y1="73913" x2="78595" y2="73913"/>
                        <a14:foregroundMark x1="78725" y1="74396" x2="79050" y2="74396"/>
                        <a14:foregroundMark x1="9759" y1="64010" x2="8328" y2="70411"/>
                        <a14:foregroundMark x1="6441" y1="47826" x2="5530" y2="55314"/>
                        <a14:foregroundMark x1="5400" y1="46014" x2="5400" y2="42029"/>
                        <a14:foregroundMark x1="20169" y1="72101" x2="20299" y2="70894"/>
                        <a14:foregroundMark x1="13923" y1="71981" x2="14249" y2="68237"/>
                        <a14:foregroundMark x1="63956" y1="80918" x2="63435" y2="69686"/>
                        <a14:foregroundMark x1="58165" y1="9541" x2="55433" y2="9420"/>
                        <a14:foregroundMark x1="5530" y1="48068" x2="5140" y2="48430"/>
                        <a14:backgroundMark x1="33767" y1="84662" x2="30124" y2="85386"/>
                        <a14:backgroundMark x1="73064" y1="74758" x2="70917" y2="82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67" y="1300025"/>
            <a:ext cx="6265067" cy="33750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F8B7B3F-0D75-FBAD-DC58-B8D7784F6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2" b="90282" l="3380" r="94460">
                        <a14:foregroundMark x1="31174" y1="9155" x2="31549" y2="16901"/>
                        <a14:foregroundMark x1="46479" y1="21127" x2="46291" y2="24225"/>
                        <a14:foregroundMark x1="37465" y1="24507" x2="38310" y2="27746"/>
                        <a14:foregroundMark x1="46009" y1="38028" x2="46009" y2="41972"/>
                        <a14:foregroundMark x1="53709" y1="33239" x2="54836" y2="38451"/>
                        <a14:foregroundMark x1="60469" y1="45775" x2="63192" y2="50563"/>
                        <a14:foregroundMark x1="55399" y1="59155" x2="52113" y2="58592"/>
                        <a14:foregroundMark x1="46103" y1="86479" x2="42441" y2="90282"/>
                        <a14:foregroundMark x1="10141" y1="49155" x2="5352" y2="33944"/>
                        <a14:foregroundMark x1="5352" y1="33944" x2="6948" y2="24789"/>
                        <a14:foregroundMark x1="29859" y1="10845" x2="29014" y2="10423"/>
                        <a14:foregroundMark x1="28826" y1="9014" x2="29202" y2="11408"/>
                        <a14:foregroundMark x1="91174" y1="76338" x2="90610" y2="69437"/>
                        <a14:foregroundMark x1="56901" y1="88028" x2="55587" y2="87042"/>
                        <a14:foregroundMark x1="92207" y1="50282" x2="93239" y2="51127"/>
                        <a14:foregroundMark x1="92864" y1="78169" x2="93709" y2="78169"/>
                        <a14:foregroundMark x1="93333" y1="50282" x2="94366" y2="52113"/>
                        <a14:foregroundMark x1="4225" y1="28451" x2="3474" y2="29155"/>
                        <a14:foregroundMark x1="9577" y1="16479" x2="8638" y2="14648"/>
                        <a14:foregroundMark x1="94460" y1="78169" x2="94460" y2="7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88" y="3039862"/>
            <a:ext cx="5310012" cy="35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2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412D82-D305-1AB3-8D4A-D474538C8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56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C466E16-E208-FCB5-C7F3-5CC7D69FF780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58D66662-F6D2-9E27-ABC1-29CBB0F45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81476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57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2566985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2566986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2566985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5848" y="4291010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</p:spTree>
    <p:extLst>
      <p:ext uri="{BB962C8B-B14F-4D97-AF65-F5344CB8AC3E}">
        <p14:creationId xmlns:p14="http://schemas.microsoft.com/office/powerpoint/2010/main" val="36124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58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27" name="Gráfico 326" descr="Reloj">
            <a:extLst>
              <a:ext uri="{FF2B5EF4-FFF2-40B4-BE49-F238E27FC236}">
                <a16:creationId xmlns:a16="http://schemas.microsoft.com/office/drawing/2014/main" id="{6AA21482-3916-4C63-FDDA-0CBAD5AD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72" y="1690689"/>
            <a:ext cx="1724025" cy="1724025"/>
          </a:xfrm>
          <a:prstGeom prst="rect">
            <a:avLst/>
          </a:prstGeom>
        </p:spPr>
      </p:pic>
      <p:pic>
        <p:nvPicPr>
          <p:cNvPr id="328" name="Gráfico 327" descr="Reloj">
            <a:extLst>
              <a:ext uri="{FF2B5EF4-FFF2-40B4-BE49-F238E27FC236}">
                <a16:creationId xmlns:a16="http://schemas.microsoft.com/office/drawing/2014/main" id="{9E137771-1871-E91F-135A-A6971DD4F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987" y="1690690"/>
            <a:ext cx="1724025" cy="1724025"/>
          </a:xfrm>
          <a:prstGeom prst="rect">
            <a:avLst/>
          </a:prstGeom>
        </p:spPr>
      </p:pic>
      <p:pic>
        <p:nvPicPr>
          <p:cNvPr id="329" name="Gráfico 328" descr="Reloj">
            <a:extLst>
              <a:ext uri="{FF2B5EF4-FFF2-40B4-BE49-F238E27FC236}">
                <a16:creationId xmlns:a16="http://schemas.microsoft.com/office/drawing/2014/main" id="{44C4A2B1-2D2C-FCC1-238C-BC604994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186" y="1690689"/>
            <a:ext cx="1724025" cy="1724025"/>
          </a:xfrm>
          <a:prstGeom prst="rect">
            <a:avLst/>
          </a:prstGeom>
        </p:spPr>
      </p:pic>
      <p:sp>
        <p:nvSpPr>
          <p:cNvPr id="330" name="TextBox 43">
            <a:extLst>
              <a:ext uri="{FF2B5EF4-FFF2-40B4-BE49-F238E27FC236}">
                <a16:creationId xmlns:a16="http://schemas.microsoft.com/office/drawing/2014/main" id="{5619EFF0-A329-CECC-A7A6-5F5F78AAD6C3}"/>
              </a:ext>
            </a:extLst>
          </p:cNvPr>
          <p:cNvSpPr txBox="1"/>
          <p:nvPr/>
        </p:nvSpPr>
        <p:spPr>
          <a:xfrm>
            <a:off x="618019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inverter_left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5CBF5892-5E77-DD07-5C2F-74E229ADE5DA}"/>
              </a:ext>
            </a:extLst>
          </p:cNvPr>
          <p:cNvSpPr txBox="1"/>
          <p:nvPr/>
        </p:nvSpPr>
        <p:spPr>
          <a:xfrm>
            <a:off x="5943049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 err="1">
                <a:latin typeface="CMU Serif" panose="02000603000000000000" pitchFamily="2" charset="0"/>
              </a:rPr>
              <a:t>inverter_right</a:t>
            </a:r>
            <a:endParaRPr lang="es-ES" sz="2700" dirty="0">
              <a:latin typeface="CMU Serif" panose="02000603000000000000" pitchFamily="2" charset="0"/>
            </a:endParaRPr>
          </a:p>
          <a:p>
            <a:pPr algn="ctr"/>
            <a:r>
              <a:rPr lang="es-ES" sz="2700" b="1" dirty="0">
                <a:latin typeface="CMU Serif" panose="02000603000000000000" pitchFamily="2" charset="0"/>
              </a:rPr>
              <a:t>40 kHz</a:t>
            </a:r>
          </a:p>
        </p:txBody>
      </p:sp>
      <p:sp>
        <p:nvSpPr>
          <p:cNvPr id="4" name="TextBox 43">
            <a:extLst>
              <a:ext uri="{FF2B5EF4-FFF2-40B4-BE49-F238E27FC236}">
                <a16:creationId xmlns:a16="http://schemas.microsoft.com/office/drawing/2014/main" id="{D4B1A046-BFB6-544E-B9EC-2265AA108246}"/>
              </a:ext>
            </a:extLst>
          </p:cNvPr>
          <p:cNvSpPr txBox="1"/>
          <p:nvPr/>
        </p:nvSpPr>
        <p:spPr>
          <a:xfrm>
            <a:off x="3280534" y="3414714"/>
            <a:ext cx="257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tasks_1ms</a:t>
            </a:r>
          </a:p>
          <a:p>
            <a:pPr algn="ctr"/>
            <a:r>
              <a:rPr lang="es-ES" sz="2700" b="1" dirty="0">
                <a:solidFill>
                  <a:schemeClr val="accent5"/>
                </a:solidFill>
                <a:latin typeface="CMU Serif" panose="02000603000000000000" pitchFamily="2" charset="0"/>
              </a:rPr>
              <a:t>1 kHz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BE41E66B-F4C7-F11A-8EA7-042BFBB228B9}"/>
              </a:ext>
            </a:extLst>
          </p:cNvPr>
          <p:cNvSpPr txBox="1"/>
          <p:nvPr/>
        </p:nvSpPr>
        <p:spPr>
          <a:xfrm>
            <a:off x="618018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2B8C1F67-A997-37B9-E3F8-52840EAAB53A}"/>
              </a:ext>
            </a:extLst>
          </p:cNvPr>
          <p:cNvSpPr txBox="1"/>
          <p:nvPr/>
        </p:nvSpPr>
        <p:spPr>
          <a:xfrm>
            <a:off x="5953683" y="4436349"/>
            <a:ext cx="257230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latin typeface="CMU Serif" panose="02000603000000000000" pitchFamily="2" charset="0"/>
              </a:rPr>
              <a:t>ADC V/I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Control</a:t>
            </a:r>
          </a:p>
          <a:p>
            <a:pPr algn="ctr"/>
            <a:r>
              <a:rPr lang="es-ES" sz="2700" dirty="0">
                <a:latin typeface="CMU Serif" panose="02000603000000000000" pitchFamily="2" charset="0"/>
              </a:rPr>
              <a:t>Modulación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8536159-55F0-8CEB-CECF-31B6305817AC}"/>
              </a:ext>
            </a:extLst>
          </p:cNvPr>
          <p:cNvSpPr txBox="1"/>
          <p:nvPr/>
        </p:nvSpPr>
        <p:spPr>
          <a:xfrm>
            <a:off x="3163073" y="4436349"/>
            <a:ext cx="2817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ADC T</a:t>
            </a:r>
          </a:p>
          <a:p>
            <a:pPr algn="ctr"/>
            <a:r>
              <a:rPr lang="es-ES" sz="2700" dirty="0">
                <a:solidFill>
                  <a:schemeClr val="accent5"/>
                </a:solidFill>
                <a:latin typeface="CMU Serif" panose="02000603000000000000" pitchFamily="2" charset="0"/>
              </a:rPr>
              <a:t>Comunicación</a:t>
            </a:r>
          </a:p>
          <a:p>
            <a:pPr algn="ctr"/>
            <a:r>
              <a:rPr lang="es-ES" sz="2700" dirty="0" err="1">
                <a:solidFill>
                  <a:schemeClr val="accent5"/>
                </a:solidFill>
                <a:latin typeface="CMU Serif" panose="02000603000000000000" pitchFamily="2" charset="0"/>
              </a:rPr>
              <a:t>GPIOs</a:t>
            </a:r>
            <a:endParaRPr lang="es-ES" sz="2700" dirty="0">
              <a:solidFill>
                <a:schemeClr val="accent5"/>
              </a:solidFill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65376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1FAF9A-F408-333A-5672-596B2423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</a:t>
            </a:fld>
            <a:endParaRPr lang="ca-E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143000" y="3266601"/>
            <a:ext cx="1485900" cy="925270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060450" y="3693123"/>
            <a:ext cx="384176" cy="72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364033" y="2828731"/>
            <a:ext cx="2072360" cy="1930927"/>
            <a:chOff x="4485377" y="2628640"/>
            <a:chExt cx="2763146" cy="257457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31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125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55435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686046" y="3693122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5CE6B0-15D0-7340-5E1A-AFC18B97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59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CDCCD3-50A9-36E8-9F38-AD48B80282C6}"/>
              </a:ext>
            </a:extLst>
          </p:cNvPr>
          <p:cNvSpPr/>
          <p:nvPr/>
        </p:nvSpPr>
        <p:spPr>
          <a:xfrm>
            <a:off x="4572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7AFB862-2F1A-DE94-CE21-5CD23DFE80C0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644A7552-6A3E-9AD4-B034-B16A48F4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E15C669-9BE2-3A68-0C77-B257DC69740B}"/>
              </a:ext>
            </a:extLst>
          </p:cNvPr>
          <p:cNvSpPr/>
          <p:nvPr/>
        </p:nvSpPr>
        <p:spPr>
          <a:xfrm>
            <a:off x="4204937" y="2567386"/>
            <a:ext cx="1397978" cy="589085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main.c</a:t>
            </a:r>
            <a:endParaRPr lang="es-ES" sz="28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1D43D5-93E8-092D-5E8B-EEC4173ABE66}"/>
              </a:ext>
            </a:extLst>
          </p:cNvPr>
          <p:cNvSpPr/>
          <p:nvPr/>
        </p:nvSpPr>
        <p:spPr>
          <a:xfrm>
            <a:off x="4437934" y="3804127"/>
            <a:ext cx="931986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FSM.c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C4BD4C7-246E-734C-F0F4-887FA8CB7485}"/>
              </a:ext>
            </a:extLst>
          </p:cNvPr>
          <p:cNvSpPr/>
          <p:nvPr/>
        </p:nvSpPr>
        <p:spPr>
          <a:xfrm>
            <a:off x="4106024" y="4897473"/>
            <a:ext cx="159580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INVERTER.c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B9E752C-56F6-C11B-82F1-72DD088910E7}"/>
              </a:ext>
            </a:extLst>
          </p:cNvPr>
          <p:cNvSpPr/>
          <p:nvPr/>
        </p:nvSpPr>
        <p:spPr>
          <a:xfrm>
            <a:off x="5624070" y="1932082"/>
            <a:ext cx="1511880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PCB_IO.c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06861A5-7D26-1899-8B60-E15C417E31AE}"/>
              </a:ext>
            </a:extLst>
          </p:cNvPr>
          <p:cNvSpPr/>
          <p:nvPr/>
        </p:nvSpPr>
        <p:spPr>
          <a:xfrm>
            <a:off x="467854" y="3869139"/>
            <a:ext cx="2127144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MEASUREMENTS.c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DB999E9-5563-9687-E59A-86C5E69F55F4}"/>
              </a:ext>
            </a:extLst>
          </p:cNvPr>
          <p:cNvSpPr/>
          <p:nvPr/>
        </p:nvSpPr>
        <p:spPr>
          <a:xfrm>
            <a:off x="4371990" y="1512990"/>
            <a:ext cx="106387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main.h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24E01F6-8AD0-DFB6-36DE-E610CC67953F}"/>
              </a:ext>
            </a:extLst>
          </p:cNvPr>
          <p:cNvSpPr/>
          <p:nvPr/>
        </p:nvSpPr>
        <p:spPr>
          <a:xfrm>
            <a:off x="6968136" y="4904695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ERRORS.c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2BF74-42BE-4378-22F9-698606DA4F5E}"/>
              </a:ext>
            </a:extLst>
          </p:cNvPr>
          <p:cNvSpPr/>
          <p:nvPr/>
        </p:nvSpPr>
        <p:spPr>
          <a:xfrm>
            <a:off x="6390422" y="4196961"/>
            <a:ext cx="131884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MOTOR.c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EB6F1B5-B8E0-0358-E44A-450A5492276E}"/>
              </a:ext>
            </a:extLst>
          </p:cNvPr>
          <p:cNvSpPr/>
          <p:nvPr/>
        </p:nvSpPr>
        <p:spPr>
          <a:xfrm>
            <a:off x="6492493" y="2808625"/>
            <a:ext cx="1863177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CAN_e-Tech.c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A4584F-027B-30BD-139C-0D457415D12B}"/>
              </a:ext>
            </a:extLst>
          </p:cNvPr>
          <p:cNvSpPr/>
          <p:nvPr/>
        </p:nvSpPr>
        <p:spPr>
          <a:xfrm>
            <a:off x="2438087" y="3134115"/>
            <a:ext cx="1546058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CONTROL.c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B026E8E-1262-CFBC-A88A-6A84FDDA5A1F}"/>
              </a:ext>
            </a:extLst>
          </p:cNvPr>
          <p:cNvSpPr/>
          <p:nvPr/>
        </p:nvSpPr>
        <p:spPr>
          <a:xfrm>
            <a:off x="917174" y="1953401"/>
            <a:ext cx="2549375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TASKS_CRITICAL.c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0433469-B778-9102-537E-ACE833AA3EF6}"/>
              </a:ext>
            </a:extLst>
          </p:cNvPr>
          <p:cNvSpPr/>
          <p:nvPr/>
        </p:nvSpPr>
        <p:spPr>
          <a:xfrm>
            <a:off x="6558236" y="1125298"/>
            <a:ext cx="1731689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TASKS_1ms.c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30438B03-FB65-EB8D-F0C7-9A026F702300}"/>
              </a:ext>
            </a:extLst>
          </p:cNvPr>
          <p:cNvSpPr/>
          <p:nvPr/>
        </p:nvSpPr>
        <p:spPr>
          <a:xfrm>
            <a:off x="1585203" y="5012844"/>
            <a:ext cx="162638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PergaMOD.c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E2EF0A2-00EB-4D22-48BA-CE00EC3D6068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4903926" y="1958680"/>
            <a:ext cx="1" cy="608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BE2F04E-1E64-914E-823B-D25DB973EDA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4903926" y="3156471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9FF6D9E-5E31-1BBA-8D5E-0F6C1AD1706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903926" y="4249817"/>
            <a:ext cx="1" cy="647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F2371BBB-E4A6-A282-E8E2-C39698182B7D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 flipH="1">
            <a:off x="6380010" y="1570988"/>
            <a:ext cx="1044071" cy="361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A624DF96-C6F3-518E-3F77-08DC327E6A3E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7424081" y="1570988"/>
            <a:ext cx="1" cy="1237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863AEB55-6959-2288-57EF-B2D54AB2F3F3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5701828" y="4419806"/>
            <a:ext cx="688594" cy="700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Rectángulo: esquinas redondeadas 72">
            <a:extLst>
              <a:ext uri="{FF2B5EF4-FFF2-40B4-BE49-F238E27FC236}">
                <a16:creationId xmlns:a16="http://schemas.microsoft.com/office/drawing/2014/main" id="{4F3A3559-3EB3-BDAE-AA45-4D5A16A3FDC3}"/>
              </a:ext>
            </a:extLst>
          </p:cNvPr>
          <p:cNvSpPr/>
          <p:nvPr/>
        </p:nvSpPr>
        <p:spPr>
          <a:xfrm>
            <a:off x="310328" y="2920174"/>
            <a:ext cx="1336431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PWM.c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006D28F2-E4B0-A772-1177-36CAA2C7328A}"/>
              </a:ext>
            </a:extLst>
          </p:cNvPr>
          <p:cNvSpPr/>
          <p:nvPr/>
        </p:nvSpPr>
        <p:spPr>
          <a:xfrm>
            <a:off x="6420698" y="5573906"/>
            <a:ext cx="1705113" cy="44569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REFERENCE.c</a:t>
            </a:r>
            <a:endParaRPr lang="es-ES" sz="2000" b="1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77AA3DB9-9548-71BB-17DB-4F63BF3865E3}"/>
              </a:ext>
            </a:extLst>
          </p:cNvPr>
          <p:cNvCxnSpPr>
            <a:cxnSpLocks/>
            <a:stCxn id="25" idx="2"/>
            <a:endCxn id="73" idx="0"/>
          </p:cNvCxnSpPr>
          <p:nvPr/>
        </p:nvCxnSpPr>
        <p:spPr>
          <a:xfrm flipH="1">
            <a:off x="978544" y="2399091"/>
            <a:ext cx="1213318" cy="521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AA09918D-20E2-281D-633A-1E967058C28C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191862" y="2399091"/>
            <a:ext cx="1019254" cy="735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65B0A18-C931-35DD-9F6E-8AFBDA93F940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2398394" y="3579805"/>
            <a:ext cx="812722" cy="1433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onector recto de flecha 101">
            <a:extLst>
              <a:ext uri="{FF2B5EF4-FFF2-40B4-BE49-F238E27FC236}">
                <a16:creationId xmlns:a16="http://schemas.microsoft.com/office/drawing/2014/main" id="{FF69EA37-1E77-FE57-0ED0-07468C2C55BE}"/>
              </a:ext>
            </a:extLst>
          </p:cNvPr>
          <p:cNvCxnSpPr>
            <a:cxnSpLocks/>
            <a:stCxn id="25" idx="2"/>
            <a:endCxn id="16" idx="0"/>
          </p:cNvCxnSpPr>
          <p:nvPr/>
        </p:nvCxnSpPr>
        <p:spPr>
          <a:xfrm flipH="1">
            <a:off x="1531426" y="2399091"/>
            <a:ext cx="660436" cy="1470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597B807C-2EEE-4344-5AD2-28D2A407EA41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1531426" y="4314829"/>
            <a:ext cx="866968" cy="698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A191FD4B-E50B-C174-DC22-A65BA9B1638C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5701828" y="5120318"/>
            <a:ext cx="1266308" cy="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356D40D7-F4C9-609B-0E85-FB79597371B1}"/>
              </a:ext>
            </a:extLst>
          </p:cNvPr>
          <p:cNvCxnSpPr>
            <a:cxnSpLocks/>
            <a:stCxn id="12" idx="3"/>
            <a:endCxn id="76" idx="1"/>
          </p:cNvCxnSpPr>
          <p:nvPr/>
        </p:nvCxnSpPr>
        <p:spPr>
          <a:xfrm>
            <a:off x="5701828" y="5120318"/>
            <a:ext cx="718870" cy="676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582796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Resultados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16C2E-8301-1D1C-3E9C-549FE8B7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0C91EA3-21BD-9066-1D83-9E8D8F424733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B286FF06-13A4-F0D1-0047-19DEDFB945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658649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7" name="Picture 3">
            <a:extLst>
              <a:ext uri="{FF2B5EF4-FFF2-40B4-BE49-F238E27FC236}">
                <a16:creationId xmlns:a16="http://schemas.microsoft.com/office/drawing/2014/main" id="{3B2F03D6-9B3D-8381-5074-970782735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01253" y="1855915"/>
            <a:ext cx="5141494" cy="38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8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107B375-C906-6004-C4B1-758A95F6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9144000" cy="44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C1E39C2-AF3A-F897-A8FD-36D7BDDB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48" y="3555609"/>
            <a:ext cx="2853435" cy="26412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63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2">
            <a:extLst>
              <a:ext uri="{FF2B5EF4-FFF2-40B4-BE49-F238E27FC236}">
                <a16:creationId xmlns:a16="http://schemas.microsoft.com/office/drawing/2014/main" id="{E1399F86-B0BB-2F61-E434-9C69D530C743}"/>
              </a:ext>
            </a:extLst>
          </p:cNvPr>
          <p:cNvSpPr txBox="1"/>
          <p:nvPr/>
        </p:nvSpPr>
        <p:spPr>
          <a:xfrm>
            <a:off x="5250075" y="2695758"/>
            <a:ext cx="3638552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i="1" dirty="0" err="1">
                <a:latin typeface="CMU Serif" panose="02000603000000000000" pitchFamily="2" charset="0"/>
              </a:rPr>
              <a:t>Footprint</a:t>
            </a:r>
            <a:r>
              <a:rPr lang="es-ES" i="1" dirty="0">
                <a:latin typeface="CMU Serif" panose="02000603000000000000" pitchFamily="2" charset="0"/>
              </a:rPr>
              <a:t> </a:t>
            </a:r>
            <a:r>
              <a:rPr lang="es-ES" dirty="0">
                <a:latin typeface="CMU Serif" panose="02000603000000000000" pitchFamily="2" charset="0"/>
              </a:rPr>
              <a:t>de los </a:t>
            </a:r>
            <a:r>
              <a:rPr lang="es-ES" dirty="0" err="1">
                <a:solidFill>
                  <a:schemeClr val="accent2"/>
                </a:solidFill>
                <a:latin typeface="CMU Serif" panose="02000603000000000000" pitchFamily="2" charset="0"/>
              </a:rPr>
              <a:t>LDOs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Errores de </a:t>
            </a:r>
            <a:r>
              <a:rPr lang="es-ES" dirty="0">
                <a:solidFill>
                  <a:schemeClr val="accent2"/>
                </a:solidFill>
                <a:latin typeface="CMU Serif" panose="02000603000000000000" pitchFamily="2" charset="0"/>
              </a:rPr>
              <a:t>serigrafía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Ausencia de algunos</a:t>
            </a:r>
            <a:r>
              <a:rPr lang="es-ES" dirty="0">
                <a:solidFill>
                  <a:srgbClr val="FF0000"/>
                </a:solidFill>
                <a:latin typeface="CMU Serif" panose="02000603000000000000" pitchFamily="2" charset="0"/>
              </a:rPr>
              <a:t> </a:t>
            </a:r>
            <a:r>
              <a:rPr lang="es-ES" i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testpoints</a:t>
            </a:r>
            <a:endParaRPr lang="es-ES" i="1" dirty="0">
              <a:solidFill>
                <a:schemeClr val="accent2"/>
              </a:solidFill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Ausencia de </a:t>
            </a:r>
            <a:r>
              <a:rPr lang="es-ES" dirty="0">
                <a:solidFill>
                  <a:schemeClr val="accent2"/>
                </a:solidFill>
                <a:latin typeface="CMU Serif" panose="02000603000000000000" pitchFamily="2" charset="0"/>
              </a:rPr>
              <a:t>protecciones para LV</a:t>
            </a:r>
          </a:p>
        </p:txBody>
      </p:sp>
      <p:pic>
        <p:nvPicPr>
          <p:cNvPr id="10" name="Imagen 9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BBE743AF-7784-AC7B-E53E-24A832A03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8" y="2120683"/>
            <a:ext cx="3352800" cy="22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Segunda iteración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574DCE8-8A0D-9AE0-ECC1-5B793476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9" y="2363799"/>
            <a:ext cx="4370176" cy="31802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E4E147-D2E6-6F44-8235-9CAC09B59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76" y="2363799"/>
            <a:ext cx="4235451" cy="31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1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Conmutación de una rama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65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3656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3656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3656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3575026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3714737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3312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3996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4127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4127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3996166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3968990" y="2859580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3996166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3968990" y="349722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36">
            <a:extLst>
              <a:ext uri="{FF2B5EF4-FFF2-40B4-BE49-F238E27FC236}">
                <a16:creationId xmlns:a16="http://schemas.microsoft.com/office/drawing/2014/main" id="{FB32013E-BC03-62DA-F31F-2D9B19C102AB}"/>
              </a:ext>
            </a:extLst>
          </p:cNvPr>
          <p:cNvSpPr/>
          <p:nvPr/>
        </p:nvSpPr>
        <p:spPr>
          <a:xfrm flipV="1">
            <a:off x="5042649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37">
            <a:extLst>
              <a:ext uri="{FF2B5EF4-FFF2-40B4-BE49-F238E27FC236}">
                <a16:creationId xmlns:a16="http://schemas.microsoft.com/office/drawing/2014/main" id="{AFE3EB22-05A2-4D7C-E00A-8B4E7F4B86C6}"/>
              </a:ext>
            </a:extLst>
          </p:cNvPr>
          <p:cNvSpPr/>
          <p:nvPr/>
        </p:nvSpPr>
        <p:spPr>
          <a:xfrm flipV="1">
            <a:off x="5042649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38">
            <a:extLst>
              <a:ext uri="{FF2B5EF4-FFF2-40B4-BE49-F238E27FC236}">
                <a16:creationId xmlns:a16="http://schemas.microsoft.com/office/drawing/2014/main" id="{758F3C13-59CD-5C46-228A-57B99E4C8344}"/>
              </a:ext>
            </a:extLst>
          </p:cNvPr>
          <p:cNvSpPr/>
          <p:nvPr/>
        </p:nvSpPr>
        <p:spPr>
          <a:xfrm flipV="1">
            <a:off x="5042649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39">
            <a:extLst>
              <a:ext uri="{FF2B5EF4-FFF2-40B4-BE49-F238E27FC236}">
                <a16:creationId xmlns:a16="http://schemas.microsoft.com/office/drawing/2014/main" id="{40996C2B-ADE2-AACB-172D-9D1DEC79704F}"/>
              </a:ext>
            </a:extLst>
          </p:cNvPr>
          <p:cNvSpPr/>
          <p:nvPr/>
        </p:nvSpPr>
        <p:spPr>
          <a:xfrm flipV="1">
            <a:off x="4961121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40">
            <a:extLst>
              <a:ext uri="{FF2B5EF4-FFF2-40B4-BE49-F238E27FC236}">
                <a16:creationId xmlns:a16="http://schemas.microsoft.com/office/drawing/2014/main" id="{105A3232-F416-6B5B-3D9A-6D4AC6FCF6F2}"/>
              </a:ext>
            </a:extLst>
          </p:cNvPr>
          <p:cNvSpPr/>
          <p:nvPr/>
        </p:nvSpPr>
        <p:spPr>
          <a:xfrm>
            <a:off x="5100830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41">
            <a:extLst>
              <a:ext uri="{FF2B5EF4-FFF2-40B4-BE49-F238E27FC236}">
                <a16:creationId xmlns:a16="http://schemas.microsoft.com/office/drawing/2014/main" id="{D5C53CA2-7D1D-4AF1-5495-A0A081170215}"/>
              </a:ext>
            </a:extLst>
          </p:cNvPr>
          <p:cNvSpPr/>
          <p:nvPr/>
        </p:nvSpPr>
        <p:spPr>
          <a:xfrm flipV="1">
            <a:off x="4698159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42">
            <a:extLst>
              <a:ext uri="{FF2B5EF4-FFF2-40B4-BE49-F238E27FC236}">
                <a16:creationId xmlns:a16="http://schemas.microsoft.com/office/drawing/2014/main" id="{F88D59E8-A961-9FCD-5100-FD8603B67564}"/>
              </a:ext>
            </a:extLst>
          </p:cNvPr>
          <p:cNvSpPr/>
          <p:nvPr/>
        </p:nvSpPr>
        <p:spPr>
          <a:xfrm flipV="1">
            <a:off x="5382259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43">
            <a:extLst>
              <a:ext uri="{FF2B5EF4-FFF2-40B4-BE49-F238E27FC236}">
                <a16:creationId xmlns:a16="http://schemas.microsoft.com/office/drawing/2014/main" id="{D732DFDC-8E7F-BD2A-FDB0-2170397AF193}"/>
              </a:ext>
            </a:extLst>
          </p:cNvPr>
          <p:cNvSpPr/>
          <p:nvPr/>
        </p:nvSpPr>
        <p:spPr>
          <a:xfrm flipV="1">
            <a:off x="5513165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44">
            <a:extLst>
              <a:ext uri="{FF2B5EF4-FFF2-40B4-BE49-F238E27FC236}">
                <a16:creationId xmlns:a16="http://schemas.microsoft.com/office/drawing/2014/main" id="{7A8A7DCE-5B44-6A71-A098-85F4EB29FC57}"/>
              </a:ext>
            </a:extLst>
          </p:cNvPr>
          <p:cNvSpPr/>
          <p:nvPr/>
        </p:nvSpPr>
        <p:spPr>
          <a:xfrm flipV="1">
            <a:off x="5513165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45">
            <a:extLst>
              <a:ext uri="{FF2B5EF4-FFF2-40B4-BE49-F238E27FC236}">
                <a16:creationId xmlns:a16="http://schemas.microsoft.com/office/drawing/2014/main" id="{C35284D8-4113-A665-B386-1ACF710C9CB4}"/>
              </a:ext>
            </a:extLst>
          </p:cNvPr>
          <p:cNvSpPr/>
          <p:nvPr/>
        </p:nvSpPr>
        <p:spPr>
          <a:xfrm flipV="1">
            <a:off x="5382259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46">
            <a:extLst>
              <a:ext uri="{FF2B5EF4-FFF2-40B4-BE49-F238E27FC236}">
                <a16:creationId xmlns:a16="http://schemas.microsoft.com/office/drawing/2014/main" id="{E3B60EA8-D69E-775B-3EE7-5F3B0240496D}"/>
              </a:ext>
            </a:extLst>
          </p:cNvPr>
          <p:cNvSpPr/>
          <p:nvPr/>
        </p:nvSpPr>
        <p:spPr>
          <a:xfrm flipV="1">
            <a:off x="5355083" y="2859580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47">
            <a:extLst>
              <a:ext uri="{FF2B5EF4-FFF2-40B4-BE49-F238E27FC236}">
                <a16:creationId xmlns:a16="http://schemas.microsoft.com/office/drawing/2014/main" id="{3C1424E3-D663-79A8-8C60-2D8808C3DA5C}"/>
              </a:ext>
            </a:extLst>
          </p:cNvPr>
          <p:cNvSpPr/>
          <p:nvPr/>
        </p:nvSpPr>
        <p:spPr>
          <a:xfrm flipV="1">
            <a:off x="5382259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48">
            <a:extLst>
              <a:ext uri="{FF2B5EF4-FFF2-40B4-BE49-F238E27FC236}">
                <a16:creationId xmlns:a16="http://schemas.microsoft.com/office/drawing/2014/main" id="{9F1ED4A6-F575-A32E-A126-3FF9DC1EA05A}"/>
              </a:ext>
            </a:extLst>
          </p:cNvPr>
          <p:cNvSpPr/>
          <p:nvPr/>
        </p:nvSpPr>
        <p:spPr>
          <a:xfrm flipV="1">
            <a:off x="5355083" y="3497228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49">
            <a:extLst>
              <a:ext uri="{FF2B5EF4-FFF2-40B4-BE49-F238E27FC236}">
                <a16:creationId xmlns:a16="http://schemas.microsoft.com/office/drawing/2014/main" id="{684DDF37-53AE-E057-6EC3-98C29A3612A5}"/>
              </a:ext>
            </a:extLst>
          </p:cNvPr>
          <p:cNvSpPr/>
          <p:nvPr/>
        </p:nvSpPr>
        <p:spPr>
          <a:xfrm flipV="1">
            <a:off x="6428742" y="2669295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50">
            <a:extLst>
              <a:ext uri="{FF2B5EF4-FFF2-40B4-BE49-F238E27FC236}">
                <a16:creationId xmlns:a16="http://schemas.microsoft.com/office/drawing/2014/main" id="{D4FC86B6-C625-57B7-71E9-B96FCAB97BFF}"/>
              </a:ext>
            </a:extLst>
          </p:cNvPr>
          <p:cNvSpPr/>
          <p:nvPr/>
        </p:nvSpPr>
        <p:spPr>
          <a:xfrm flipV="1">
            <a:off x="6428742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51">
            <a:extLst>
              <a:ext uri="{FF2B5EF4-FFF2-40B4-BE49-F238E27FC236}">
                <a16:creationId xmlns:a16="http://schemas.microsoft.com/office/drawing/2014/main" id="{14D2161E-4A71-6C38-EB12-8DF989978B24}"/>
              </a:ext>
            </a:extLst>
          </p:cNvPr>
          <p:cNvSpPr/>
          <p:nvPr/>
        </p:nvSpPr>
        <p:spPr>
          <a:xfrm flipV="1">
            <a:off x="6428742" y="3205464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52">
            <a:extLst>
              <a:ext uri="{FF2B5EF4-FFF2-40B4-BE49-F238E27FC236}">
                <a16:creationId xmlns:a16="http://schemas.microsoft.com/office/drawing/2014/main" id="{44F55F50-D02B-CA31-6A4A-8F9FD16DE8AE}"/>
              </a:ext>
            </a:extLst>
          </p:cNvPr>
          <p:cNvSpPr/>
          <p:nvPr/>
        </p:nvSpPr>
        <p:spPr>
          <a:xfrm flipV="1">
            <a:off x="6347214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53">
            <a:extLst>
              <a:ext uri="{FF2B5EF4-FFF2-40B4-BE49-F238E27FC236}">
                <a16:creationId xmlns:a16="http://schemas.microsoft.com/office/drawing/2014/main" id="{65EE70E6-A857-6645-23FC-A3330626128E}"/>
              </a:ext>
            </a:extLst>
          </p:cNvPr>
          <p:cNvSpPr/>
          <p:nvPr/>
        </p:nvSpPr>
        <p:spPr>
          <a:xfrm>
            <a:off x="6486923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54">
            <a:extLst>
              <a:ext uri="{FF2B5EF4-FFF2-40B4-BE49-F238E27FC236}">
                <a16:creationId xmlns:a16="http://schemas.microsoft.com/office/drawing/2014/main" id="{3F26CA7C-1C4B-F8F9-61AC-ACA7596669AA}"/>
              </a:ext>
            </a:extLst>
          </p:cNvPr>
          <p:cNvSpPr/>
          <p:nvPr/>
        </p:nvSpPr>
        <p:spPr>
          <a:xfrm flipV="1">
            <a:off x="6084252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55">
            <a:extLst>
              <a:ext uri="{FF2B5EF4-FFF2-40B4-BE49-F238E27FC236}">
                <a16:creationId xmlns:a16="http://schemas.microsoft.com/office/drawing/2014/main" id="{314D480B-056C-F546-3363-AB628ABAB844}"/>
              </a:ext>
            </a:extLst>
          </p:cNvPr>
          <p:cNvSpPr/>
          <p:nvPr/>
        </p:nvSpPr>
        <p:spPr>
          <a:xfrm flipV="1">
            <a:off x="676825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56">
            <a:extLst>
              <a:ext uri="{FF2B5EF4-FFF2-40B4-BE49-F238E27FC236}">
                <a16:creationId xmlns:a16="http://schemas.microsoft.com/office/drawing/2014/main" id="{6D678D8A-EBF2-E627-AE07-9FFD8DDDEBB2}"/>
              </a:ext>
            </a:extLst>
          </p:cNvPr>
          <p:cNvSpPr/>
          <p:nvPr/>
        </p:nvSpPr>
        <p:spPr>
          <a:xfrm flipV="1">
            <a:off x="6899258" y="3147531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57">
            <a:extLst>
              <a:ext uri="{FF2B5EF4-FFF2-40B4-BE49-F238E27FC236}">
                <a16:creationId xmlns:a16="http://schemas.microsoft.com/office/drawing/2014/main" id="{C5562F8A-800A-8EE8-EA64-7316103EE1F8}"/>
              </a:ext>
            </a:extLst>
          </p:cNvPr>
          <p:cNvSpPr/>
          <p:nvPr/>
        </p:nvSpPr>
        <p:spPr>
          <a:xfrm flipV="1">
            <a:off x="6899258" y="3147531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58">
            <a:extLst>
              <a:ext uri="{FF2B5EF4-FFF2-40B4-BE49-F238E27FC236}">
                <a16:creationId xmlns:a16="http://schemas.microsoft.com/office/drawing/2014/main" id="{AA2577A9-6921-4E7A-F82E-833FBD2E0B4E}"/>
              </a:ext>
            </a:extLst>
          </p:cNvPr>
          <p:cNvSpPr/>
          <p:nvPr/>
        </p:nvSpPr>
        <p:spPr>
          <a:xfrm flipV="1">
            <a:off x="6768256" y="2886640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59">
            <a:extLst>
              <a:ext uri="{FF2B5EF4-FFF2-40B4-BE49-F238E27FC236}">
                <a16:creationId xmlns:a16="http://schemas.microsoft.com/office/drawing/2014/main" id="{1622B402-B368-9C32-242C-CDD1F239E101}"/>
              </a:ext>
            </a:extLst>
          </p:cNvPr>
          <p:cNvSpPr/>
          <p:nvPr/>
        </p:nvSpPr>
        <p:spPr>
          <a:xfrm flipV="1">
            <a:off x="6741080" y="2859580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60">
            <a:extLst>
              <a:ext uri="{FF2B5EF4-FFF2-40B4-BE49-F238E27FC236}">
                <a16:creationId xmlns:a16="http://schemas.microsoft.com/office/drawing/2014/main" id="{A6B78B65-52A4-9953-F2AB-E576963D6F21}"/>
              </a:ext>
            </a:extLst>
          </p:cNvPr>
          <p:cNvSpPr/>
          <p:nvPr/>
        </p:nvSpPr>
        <p:spPr>
          <a:xfrm flipV="1">
            <a:off x="6768256" y="3263399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61">
            <a:extLst>
              <a:ext uri="{FF2B5EF4-FFF2-40B4-BE49-F238E27FC236}">
                <a16:creationId xmlns:a16="http://schemas.microsoft.com/office/drawing/2014/main" id="{5DC62152-C4A5-8B42-A110-DEA0BB7303BA}"/>
              </a:ext>
            </a:extLst>
          </p:cNvPr>
          <p:cNvSpPr/>
          <p:nvPr/>
        </p:nvSpPr>
        <p:spPr>
          <a:xfrm flipV="1">
            <a:off x="6741080" y="3497228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3656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3656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3656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3575026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3714737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3312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3996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4127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4127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3996166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3968990" y="4239786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3996166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3968990" y="4877434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75">
            <a:extLst>
              <a:ext uri="{FF2B5EF4-FFF2-40B4-BE49-F238E27FC236}">
                <a16:creationId xmlns:a16="http://schemas.microsoft.com/office/drawing/2014/main" id="{DD8FB1FE-7894-28CC-82F1-A2F5E3903CBB}"/>
              </a:ext>
            </a:extLst>
          </p:cNvPr>
          <p:cNvSpPr/>
          <p:nvPr/>
        </p:nvSpPr>
        <p:spPr>
          <a:xfrm flipV="1">
            <a:off x="5042649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76">
            <a:extLst>
              <a:ext uri="{FF2B5EF4-FFF2-40B4-BE49-F238E27FC236}">
                <a16:creationId xmlns:a16="http://schemas.microsoft.com/office/drawing/2014/main" id="{572751C5-8E64-AB05-06BF-B8D6A37D56A3}"/>
              </a:ext>
            </a:extLst>
          </p:cNvPr>
          <p:cNvSpPr/>
          <p:nvPr/>
        </p:nvSpPr>
        <p:spPr>
          <a:xfrm flipV="1">
            <a:off x="5042649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77">
            <a:extLst>
              <a:ext uri="{FF2B5EF4-FFF2-40B4-BE49-F238E27FC236}">
                <a16:creationId xmlns:a16="http://schemas.microsoft.com/office/drawing/2014/main" id="{96FB3AC9-FA8C-1BCD-0B12-1231F6164F22}"/>
              </a:ext>
            </a:extLst>
          </p:cNvPr>
          <p:cNvSpPr/>
          <p:nvPr/>
        </p:nvSpPr>
        <p:spPr>
          <a:xfrm flipV="1">
            <a:off x="5042649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78">
            <a:extLst>
              <a:ext uri="{FF2B5EF4-FFF2-40B4-BE49-F238E27FC236}">
                <a16:creationId xmlns:a16="http://schemas.microsoft.com/office/drawing/2014/main" id="{315536BC-57E0-94E8-9BB4-1013274A1623}"/>
              </a:ext>
            </a:extLst>
          </p:cNvPr>
          <p:cNvSpPr/>
          <p:nvPr/>
        </p:nvSpPr>
        <p:spPr>
          <a:xfrm flipV="1">
            <a:off x="4961121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79">
            <a:extLst>
              <a:ext uri="{FF2B5EF4-FFF2-40B4-BE49-F238E27FC236}">
                <a16:creationId xmlns:a16="http://schemas.microsoft.com/office/drawing/2014/main" id="{3D91FF48-0B60-1ED8-E14C-B0D000EE3D6C}"/>
              </a:ext>
            </a:extLst>
          </p:cNvPr>
          <p:cNvSpPr/>
          <p:nvPr/>
        </p:nvSpPr>
        <p:spPr>
          <a:xfrm>
            <a:off x="5100830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80">
            <a:extLst>
              <a:ext uri="{FF2B5EF4-FFF2-40B4-BE49-F238E27FC236}">
                <a16:creationId xmlns:a16="http://schemas.microsoft.com/office/drawing/2014/main" id="{B48766AF-F2FB-FEF7-82A6-61C4CCB11247}"/>
              </a:ext>
            </a:extLst>
          </p:cNvPr>
          <p:cNvSpPr/>
          <p:nvPr/>
        </p:nvSpPr>
        <p:spPr>
          <a:xfrm flipV="1">
            <a:off x="4698159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81">
            <a:extLst>
              <a:ext uri="{FF2B5EF4-FFF2-40B4-BE49-F238E27FC236}">
                <a16:creationId xmlns:a16="http://schemas.microsoft.com/office/drawing/2014/main" id="{A4DE9BD7-8823-E17C-49A1-0F4A42DA72A3}"/>
              </a:ext>
            </a:extLst>
          </p:cNvPr>
          <p:cNvSpPr/>
          <p:nvPr/>
        </p:nvSpPr>
        <p:spPr>
          <a:xfrm flipV="1">
            <a:off x="5382259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82">
            <a:extLst>
              <a:ext uri="{FF2B5EF4-FFF2-40B4-BE49-F238E27FC236}">
                <a16:creationId xmlns:a16="http://schemas.microsoft.com/office/drawing/2014/main" id="{58B145B4-2247-2293-EDCA-84B291452655}"/>
              </a:ext>
            </a:extLst>
          </p:cNvPr>
          <p:cNvSpPr/>
          <p:nvPr/>
        </p:nvSpPr>
        <p:spPr>
          <a:xfrm flipV="1">
            <a:off x="5513165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83">
            <a:extLst>
              <a:ext uri="{FF2B5EF4-FFF2-40B4-BE49-F238E27FC236}">
                <a16:creationId xmlns:a16="http://schemas.microsoft.com/office/drawing/2014/main" id="{05852005-698E-6F95-DF92-CAD8E6A19AA1}"/>
              </a:ext>
            </a:extLst>
          </p:cNvPr>
          <p:cNvSpPr/>
          <p:nvPr/>
        </p:nvSpPr>
        <p:spPr>
          <a:xfrm flipV="1">
            <a:off x="5513165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84">
            <a:extLst>
              <a:ext uri="{FF2B5EF4-FFF2-40B4-BE49-F238E27FC236}">
                <a16:creationId xmlns:a16="http://schemas.microsoft.com/office/drawing/2014/main" id="{25BB800B-3AD6-B4AD-581B-75CBA1696ABA}"/>
              </a:ext>
            </a:extLst>
          </p:cNvPr>
          <p:cNvSpPr/>
          <p:nvPr/>
        </p:nvSpPr>
        <p:spPr>
          <a:xfrm flipV="1">
            <a:off x="5382259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85">
            <a:extLst>
              <a:ext uri="{FF2B5EF4-FFF2-40B4-BE49-F238E27FC236}">
                <a16:creationId xmlns:a16="http://schemas.microsoft.com/office/drawing/2014/main" id="{1A1A9BE9-69B5-7799-4A80-234C8AC9EEAF}"/>
              </a:ext>
            </a:extLst>
          </p:cNvPr>
          <p:cNvSpPr/>
          <p:nvPr/>
        </p:nvSpPr>
        <p:spPr>
          <a:xfrm flipV="1">
            <a:off x="5355083" y="4239786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86">
            <a:extLst>
              <a:ext uri="{FF2B5EF4-FFF2-40B4-BE49-F238E27FC236}">
                <a16:creationId xmlns:a16="http://schemas.microsoft.com/office/drawing/2014/main" id="{61A6B6DC-9AB0-7E66-0314-7C8ECC492298}"/>
              </a:ext>
            </a:extLst>
          </p:cNvPr>
          <p:cNvSpPr/>
          <p:nvPr/>
        </p:nvSpPr>
        <p:spPr>
          <a:xfrm flipV="1">
            <a:off x="5382259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87">
            <a:extLst>
              <a:ext uri="{FF2B5EF4-FFF2-40B4-BE49-F238E27FC236}">
                <a16:creationId xmlns:a16="http://schemas.microsoft.com/office/drawing/2014/main" id="{A649514F-C715-BD49-0031-75348CD36CD0}"/>
              </a:ext>
            </a:extLst>
          </p:cNvPr>
          <p:cNvSpPr/>
          <p:nvPr/>
        </p:nvSpPr>
        <p:spPr>
          <a:xfrm flipV="1">
            <a:off x="5355083" y="4877434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88">
            <a:extLst>
              <a:ext uri="{FF2B5EF4-FFF2-40B4-BE49-F238E27FC236}">
                <a16:creationId xmlns:a16="http://schemas.microsoft.com/office/drawing/2014/main" id="{6A8F03C0-5555-866B-18E5-1123BADB834A}"/>
              </a:ext>
            </a:extLst>
          </p:cNvPr>
          <p:cNvSpPr/>
          <p:nvPr/>
        </p:nvSpPr>
        <p:spPr>
          <a:xfrm flipV="1">
            <a:off x="6428742" y="4049407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89">
            <a:extLst>
              <a:ext uri="{FF2B5EF4-FFF2-40B4-BE49-F238E27FC236}">
                <a16:creationId xmlns:a16="http://schemas.microsoft.com/office/drawing/2014/main" id="{4197C425-CD48-3458-29BE-48B05F7DC446}"/>
              </a:ext>
            </a:extLst>
          </p:cNvPr>
          <p:cNvSpPr/>
          <p:nvPr/>
        </p:nvSpPr>
        <p:spPr>
          <a:xfrm flipV="1">
            <a:off x="6428742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90">
            <a:extLst>
              <a:ext uri="{FF2B5EF4-FFF2-40B4-BE49-F238E27FC236}">
                <a16:creationId xmlns:a16="http://schemas.microsoft.com/office/drawing/2014/main" id="{6B17D04B-134A-2EAF-0EC8-A937B63E27C8}"/>
              </a:ext>
            </a:extLst>
          </p:cNvPr>
          <p:cNvSpPr/>
          <p:nvPr/>
        </p:nvSpPr>
        <p:spPr>
          <a:xfrm flipV="1">
            <a:off x="6428742" y="4585670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91">
            <a:extLst>
              <a:ext uri="{FF2B5EF4-FFF2-40B4-BE49-F238E27FC236}">
                <a16:creationId xmlns:a16="http://schemas.microsoft.com/office/drawing/2014/main" id="{F82C4975-FEE2-2B4F-6AFD-E74B732ABA97}"/>
              </a:ext>
            </a:extLst>
          </p:cNvPr>
          <p:cNvSpPr/>
          <p:nvPr/>
        </p:nvSpPr>
        <p:spPr>
          <a:xfrm flipV="1">
            <a:off x="6347214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92">
            <a:extLst>
              <a:ext uri="{FF2B5EF4-FFF2-40B4-BE49-F238E27FC236}">
                <a16:creationId xmlns:a16="http://schemas.microsoft.com/office/drawing/2014/main" id="{AA5EC012-A13D-12EF-15D0-CF081199BAC2}"/>
              </a:ext>
            </a:extLst>
          </p:cNvPr>
          <p:cNvSpPr/>
          <p:nvPr/>
        </p:nvSpPr>
        <p:spPr>
          <a:xfrm>
            <a:off x="6486923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93">
            <a:extLst>
              <a:ext uri="{FF2B5EF4-FFF2-40B4-BE49-F238E27FC236}">
                <a16:creationId xmlns:a16="http://schemas.microsoft.com/office/drawing/2014/main" id="{23126D5B-1125-30E7-16AE-6B0FB68AE909}"/>
              </a:ext>
            </a:extLst>
          </p:cNvPr>
          <p:cNvSpPr/>
          <p:nvPr/>
        </p:nvSpPr>
        <p:spPr>
          <a:xfrm flipV="1">
            <a:off x="6084252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94">
            <a:extLst>
              <a:ext uri="{FF2B5EF4-FFF2-40B4-BE49-F238E27FC236}">
                <a16:creationId xmlns:a16="http://schemas.microsoft.com/office/drawing/2014/main" id="{EA929038-CD26-A51B-B69D-7A988DF0D78E}"/>
              </a:ext>
            </a:extLst>
          </p:cNvPr>
          <p:cNvSpPr/>
          <p:nvPr/>
        </p:nvSpPr>
        <p:spPr>
          <a:xfrm flipV="1">
            <a:off x="676825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2C1A1677-09EE-0524-DC80-2398A8D0EABA}"/>
              </a:ext>
            </a:extLst>
          </p:cNvPr>
          <p:cNvSpPr/>
          <p:nvPr/>
        </p:nvSpPr>
        <p:spPr>
          <a:xfrm flipV="1">
            <a:off x="6899258" y="4527643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96">
            <a:extLst>
              <a:ext uri="{FF2B5EF4-FFF2-40B4-BE49-F238E27FC236}">
                <a16:creationId xmlns:a16="http://schemas.microsoft.com/office/drawing/2014/main" id="{5DB2B566-7FE9-49AE-785F-4943DC75FBB0}"/>
              </a:ext>
            </a:extLst>
          </p:cNvPr>
          <p:cNvSpPr/>
          <p:nvPr/>
        </p:nvSpPr>
        <p:spPr>
          <a:xfrm flipV="1">
            <a:off x="6899258" y="4527643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97">
            <a:extLst>
              <a:ext uri="{FF2B5EF4-FFF2-40B4-BE49-F238E27FC236}">
                <a16:creationId xmlns:a16="http://schemas.microsoft.com/office/drawing/2014/main" id="{5EBE86EC-7B53-7B8C-67F0-E6965D1C87B6}"/>
              </a:ext>
            </a:extLst>
          </p:cNvPr>
          <p:cNvSpPr/>
          <p:nvPr/>
        </p:nvSpPr>
        <p:spPr>
          <a:xfrm flipV="1">
            <a:off x="6768256" y="4266847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98">
            <a:extLst>
              <a:ext uri="{FF2B5EF4-FFF2-40B4-BE49-F238E27FC236}">
                <a16:creationId xmlns:a16="http://schemas.microsoft.com/office/drawing/2014/main" id="{4F3CFCA7-9B2B-0EF0-610E-47D28EDD1D0E}"/>
              </a:ext>
            </a:extLst>
          </p:cNvPr>
          <p:cNvSpPr/>
          <p:nvPr/>
        </p:nvSpPr>
        <p:spPr>
          <a:xfrm flipV="1">
            <a:off x="6741080" y="4239786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99">
            <a:extLst>
              <a:ext uri="{FF2B5EF4-FFF2-40B4-BE49-F238E27FC236}">
                <a16:creationId xmlns:a16="http://schemas.microsoft.com/office/drawing/2014/main" id="{65F53549-AD88-73E9-9241-67D78580168A}"/>
              </a:ext>
            </a:extLst>
          </p:cNvPr>
          <p:cNvSpPr/>
          <p:nvPr/>
        </p:nvSpPr>
        <p:spPr>
          <a:xfrm flipV="1">
            <a:off x="6768256" y="4643605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100">
            <a:extLst>
              <a:ext uri="{FF2B5EF4-FFF2-40B4-BE49-F238E27FC236}">
                <a16:creationId xmlns:a16="http://schemas.microsoft.com/office/drawing/2014/main" id="{CE01ABC7-4288-B301-39F6-592DEC8E8471}"/>
              </a:ext>
            </a:extLst>
          </p:cNvPr>
          <p:cNvSpPr/>
          <p:nvPr/>
        </p:nvSpPr>
        <p:spPr>
          <a:xfrm flipV="1">
            <a:off x="6741080" y="4877434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399616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0" name="Freeform: Shape 102">
            <a:extLst>
              <a:ext uri="{FF2B5EF4-FFF2-40B4-BE49-F238E27FC236}">
                <a16:creationId xmlns:a16="http://schemas.microsoft.com/office/drawing/2014/main" id="{AE95A6B9-D49E-81A5-FE24-659580B2E7E2}"/>
              </a:ext>
            </a:extLst>
          </p:cNvPr>
          <p:cNvSpPr/>
          <p:nvPr/>
        </p:nvSpPr>
        <p:spPr>
          <a:xfrm flipV="1">
            <a:off x="5382259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1" name="Freeform: Shape 103">
            <a:extLst>
              <a:ext uri="{FF2B5EF4-FFF2-40B4-BE49-F238E27FC236}">
                <a16:creationId xmlns:a16="http://schemas.microsoft.com/office/drawing/2014/main" id="{DD18D5B3-13D6-503C-AD63-6127B0777650}"/>
              </a:ext>
            </a:extLst>
          </p:cNvPr>
          <p:cNvSpPr/>
          <p:nvPr/>
        </p:nvSpPr>
        <p:spPr>
          <a:xfrm flipV="1">
            <a:off x="676825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2" name="Freeform: Shape 104">
            <a:extLst>
              <a:ext uri="{FF2B5EF4-FFF2-40B4-BE49-F238E27FC236}">
                <a16:creationId xmlns:a16="http://schemas.microsoft.com/office/drawing/2014/main" id="{33FBAE15-4E81-E097-346D-7601770B794A}"/>
              </a:ext>
            </a:extLst>
          </p:cNvPr>
          <p:cNvSpPr/>
          <p:nvPr/>
        </p:nvSpPr>
        <p:spPr>
          <a:xfrm flipV="1">
            <a:off x="3996166" y="2651126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3" name="Freeform: Shape 105">
            <a:extLst>
              <a:ext uri="{FF2B5EF4-FFF2-40B4-BE49-F238E27FC236}">
                <a16:creationId xmlns:a16="http://schemas.microsoft.com/office/drawing/2014/main" id="{8A42389C-5FE9-C444-80BF-CCFA06FE7E3C}"/>
              </a:ext>
            </a:extLst>
          </p:cNvPr>
          <p:cNvSpPr/>
          <p:nvPr/>
        </p:nvSpPr>
        <p:spPr>
          <a:xfrm flipV="1">
            <a:off x="3996166" y="5094050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2095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1804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2956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2665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8" name="Freeform: Shape 114">
            <a:extLst>
              <a:ext uri="{FF2B5EF4-FFF2-40B4-BE49-F238E27FC236}">
                <a16:creationId xmlns:a16="http://schemas.microsoft.com/office/drawing/2014/main" id="{5E46C5DB-AE96-85AA-282C-684D68DAE934}"/>
              </a:ext>
            </a:extLst>
          </p:cNvPr>
          <p:cNvSpPr/>
          <p:nvPr/>
        </p:nvSpPr>
        <p:spPr>
          <a:xfrm flipV="1">
            <a:off x="6768256" y="3736870"/>
            <a:ext cx="1386093" cy="345027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9" name="Freeform: Shape 116">
            <a:extLst>
              <a:ext uri="{FF2B5EF4-FFF2-40B4-BE49-F238E27FC236}">
                <a16:creationId xmlns:a16="http://schemas.microsoft.com/office/drawing/2014/main" id="{487BCC13-73F9-7E63-A2BF-697DA62C5149}"/>
              </a:ext>
            </a:extLst>
          </p:cNvPr>
          <p:cNvSpPr/>
          <p:nvPr/>
        </p:nvSpPr>
        <p:spPr>
          <a:xfrm flipV="1">
            <a:off x="5382259" y="3736870"/>
            <a:ext cx="2772090" cy="172465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3996166" y="3736870"/>
            <a:ext cx="4158183" cy="24392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3968990" y="372700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2" name="Freeform: Shape 139">
            <a:extLst>
              <a:ext uri="{FF2B5EF4-FFF2-40B4-BE49-F238E27FC236}">
                <a16:creationId xmlns:a16="http://schemas.microsoft.com/office/drawing/2014/main" id="{1BAAD8EB-9719-9060-D096-C3183DB60181}"/>
              </a:ext>
            </a:extLst>
          </p:cNvPr>
          <p:cNvSpPr/>
          <p:nvPr/>
        </p:nvSpPr>
        <p:spPr>
          <a:xfrm flipV="1">
            <a:off x="5352404" y="3885411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3" name="Freeform: Shape 140">
            <a:extLst>
              <a:ext uri="{FF2B5EF4-FFF2-40B4-BE49-F238E27FC236}">
                <a16:creationId xmlns:a16="http://schemas.microsoft.com/office/drawing/2014/main" id="{278BEACD-2AF1-D14F-CA9C-CF1098A2A733}"/>
              </a:ext>
            </a:extLst>
          </p:cNvPr>
          <p:cNvSpPr/>
          <p:nvPr/>
        </p:nvSpPr>
        <p:spPr>
          <a:xfrm flipV="1">
            <a:off x="6738497" y="4051726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30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66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11" name="Freeform: Shape 23">
            <a:extLst>
              <a:ext uri="{FF2B5EF4-FFF2-40B4-BE49-F238E27FC236}">
                <a16:creationId xmlns:a16="http://schemas.microsoft.com/office/drawing/2014/main" id="{2F29CBF9-C432-6BA4-60F8-905185057228}"/>
              </a:ext>
            </a:extLst>
          </p:cNvPr>
          <p:cNvSpPr/>
          <p:nvPr/>
        </p:nvSpPr>
        <p:spPr>
          <a:xfrm flipV="1">
            <a:off x="3656556" y="2669295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24">
            <a:extLst>
              <a:ext uri="{FF2B5EF4-FFF2-40B4-BE49-F238E27FC236}">
                <a16:creationId xmlns:a16="http://schemas.microsoft.com/office/drawing/2014/main" id="{51C4C156-C29A-BA83-6F39-444C2B021288}"/>
              </a:ext>
            </a:extLst>
          </p:cNvPr>
          <p:cNvSpPr/>
          <p:nvPr/>
        </p:nvSpPr>
        <p:spPr>
          <a:xfrm flipV="1">
            <a:off x="3656556" y="2939809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25">
            <a:extLst>
              <a:ext uri="{FF2B5EF4-FFF2-40B4-BE49-F238E27FC236}">
                <a16:creationId xmlns:a16="http://schemas.microsoft.com/office/drawing/2014/main" id="{37C2AE88-8380-7E87-CCA9-2C4F54413136}"/>
              </a:ext>
            </a:extLst>
          </p:cNvPr>
          <p:cNvSpPr/>
          <p:nvPr/>
        </p:nvSpPr>
        <p:spPr>
          <a:xfrm flipV="1">
            <a:off x="3656556" y="3205464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26">
            <a:extLst>
              <a:ext uri="{FF2B5EF4-FFF2-40B4-BE49-F238E27FC236}">
                <a16:creationId xmlns:a16="http://schemas.microsoft.com/office/drawing/2014/main" id="{030AEB57-C3B2-1A16-0E03-093D0B1700C9}"/>
              </a:ext>
            </a:extLst>
          </p:cNvPr>
          <p:cNvSpPr/>
          <p:nvPr/>
        </p:nvSpPr>
        <p:spPr>
          <a:xfrm flipV="1">
            <a:off x="3575026" y="3014609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27">
            <a:extLst>
              <a:ext uri="{FF2B5EF4-FFF2-40B4-BE49-F238E27FC236}">
                <a16:creationId xmlns:a16="http://schemas.microsoft.com/office/drawing/2014/main" id="{EF6E0CB0-952D-A1A1-9EB7-03D8F4AD2E63}"/>
              </a:ext>
            </a:extLst>
          </p:cNvPr>
          <p:cNvSpPr/>
          <p:nvPr/>
        </p:nvSpPr>
        <p:spPr>
          <a:xfrm>
            <a:off x="3714737" y="3149818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28">
            <a:extLst>
              <a:ext uri="{FF2B5EF4-FFF2-40B4-BE49-F238E27FC236}">
                <a16:creationId xmlns:a16="http://schemas.microsoft.com/office/drawing/2014/main" id="{E542FFE5-E5F3-C561-A62E-B719141EDD6D}"/>
              </a:ext>
            </a:extLst>
          </p:cNvPr>
          <p:cNvSpPr/>
          <p:nvPr/>
        </p:nvSpPr>
        <p:spPr>
          <a:xfrm flipV="1">
            <a:off x="3312066" y="3391462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29">
            <a:extLst>
              <a:ext uri="{FF2B5EF4-FFF2-40B4-BE49-F238E27FC236}">
                <a16:creationId xmlns:a16="http://schemas.microsoft.com/office/drawing/2014/main" id="{872A44C1-A927-FC39-CA18-7E8F7C36B4C3}"/>
              </a:ext>
            </a:extLst>
          </p:cNvPr>
          <p:cNvSpPr/>
          <p:nvPr/>
        </p:nvSpPr>
        <p:spPr>
          <a:xfrm flipV="1">
            <a:off x="3996166" y="3205464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30">
            <a:extLst>
              <a:ext uri="{FF2B5EF4-FFF2-40B4-BE49-F238E27FC236}">
                <a16:creationId xmlns:a16="http://schemas.microsoft.com/office/drawing/2014/main" id="{FC122C29-3363-E066-08EA-AF85D4F31565}"/>
              </a:ext>
            </a:extLst>
          </p:cNvPr>
          <p:cNvSpPr/>
          <p:nvPr/>
        </p:nvSpPr>
        <p:spPr>
          <a:xfrm flipV="1">
            <a:off x="4127168" y="3147531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31">
            <a:extLst>
              <a:ext uri="{FF2B5EF4-FFF2-40B4-BE49-F238E27FC236}">
                <a16:creationId xmlns:a16="http://schemas.microsoft.com/office/drawing/2014/main" id="{C61E11A4-DD95-AE6D-FA5B-DC227085A0EB}"/>
              </a:ext>
            </a:extLst>
          </p:cNvPr>
          <p:cNvSpPr/>
          <p:nvPr/>
        </p:nvSpPr>
        <p:spPr>
          <a:xfrm flipV="1">
            <a:off x="4127168" y="3147531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32">
            <a:extLst>
              <a:ext uri="{FF2B5EF4-FFF2-40B4-BE49-F238E27FC236}">
                <a16:creationId xmlns:a16="http://schemas.microsoft.com/office/drawing/2014/main" id="{C45198C5-4D95-DADD-FAEC-189881169302}"/>
              </a:ext>
            </a:extLst>
          </p:cNvPr>
          <p:cNvSpPr/>
          <p:nvPr/>
        </p:nvSpPr>
        <p:spPr>
          <a:xfrm flipV="1">
            <a:off x="3996166" y="2886640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33">
            <a:extLst>
              <a:ext uri="{FF2B5EF4-FFF2-40B4-BE49-F238E27FC236}">
                <a16:creationId xmlns:a16="http://schemas.microsoft.com/office/drawing/2014/main" id="{996EA936-DF8F-F7C0-701C-B4A3D0399942}"/>
              </a:ext>
            </a:extLst>
          </p:cNvPr>
          <p:cNvSpPr/>
          <p:nvPr/>
        </p:nvSpPr>
        <p:spPr>
          <a:xfrm flipV="1">
            <a:off x="3968990" y="2859580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34">
            <a:extLst>
              <a:ext uri="{FF2B5EF4-FFF2-40B4-BE49-F238E27FC236}">
                <a16:creationId xmlns:a16="http://schemas.microsoft.com/office/drawing/2014/main" id="{55AB856A-F8A2-B26B-3DC4-4F05918179CE}"/>
              </a:ext>
            </a:extLst>
          </p:cNvPr>
          <p:cNvSpPr/>
          <p:nvPr/>
        </p:nvSpPr>
        <p:spPr>
          <a:xfrm flipV="1">
            <a:off x="3996166" y="3263399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35">
            <a:extLst>
              <a:ext uri="{FF2B5EF4-FFF2-40B4-BE49-F238E27FC236}">
                <a16:creationId xmlns:a16="http://schemas.microsoft.com/office/drawing/2014/main" id="{39182354-E73B-2DDD-FB4B-8444A4B75206}"/>
              </a:ext>
            </a:extLst>
          </p:cNvPr>
          <p:cNvSpPr/>
          <p:nvPr/>
        </p:nvSpPr>
        <p:spPr>
          <a:xfrm flipV="1">
            <a:off x="3968990" y="3497228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62">
            <a:extLst>
              <a:ext uri="{FF2B5EF4-FFF2-40B4-BE49-F238E27FC236}">
                <a16:creationId xmlns:a16="http://schemas.microsoft.com/office/drawing/2014/main" id="{1FE14C16-3FD9-0E9D-7EE5-661321270DE4}"/>
              </a:ext>
            </a:extLst>
          </p:cNvPr>
          <p:cNvSpPr/>
          <p:nvPr/>
        </p:nvSpPr>
        <p:spPr>
          <a:xfrm flipV="1">
            <a:off x="3656556" y="4049407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63">
            <a:extLst>
              <a:ext uri="{FF2B5EF4-FFF2-40B4-BE49-F238E27FC236}">
                <a16:creationId xmlns:a16="http://schemas.microsoft.com/office/drawing/2014/main" id="{C0A52453-FEB9-B52E-D5FD-3288DB6C4B39}"/>
              </a:ext>
            </a:extLst>
          </p:cNvPr>
          <p:cNvSpPr/>
          <p:nvPr/>
        </p:nvSpPr>
        <p:spPr>
          <a:xfrm flipV="1">
            <a:off x="3656556" y="4320016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64">
            <a:extLst>
              <a:ext uri="{FF2B5EF4-FFF2-40B4-BE49-F238E27FC236}">
                <a16:creationId xmlns:a16="http://schemas.microsoft.com/office/drawing/2014/main" id="{4693945F-BA5F-88A1-97DB-7B4B06EF357D}"/>
              </a:ext>
            </a:extLst>
          </p:cNvPr>
          <p:cNvSpPr/>
          <p:nvPr/>
        </p:nvSpPr>
        <p:spPr>
          <a:xfrm flipV="1">
            <a:off x="3656556" y="4585670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65">
            <a:extLst>
              <a:ext uri="{FF2B5EF4-FFF2-40B4-BE49-F238E27FC236}">
                <a16:creationId xmlns:a16="http://schemas.microsoft.com/office/drawing/2014/main" id="{644233FD-B0CE-EB6D-DA03-C06025B37CE8}"/>
              </a:ext>
            </a:extLst>
          </p:cNvPr>
          <p:cNvSpPr/>
          <p:nvPr/>
        </p:nvSpPr>
        <p:spPr>
          <a:xfrm flipV="1">
            <a:off x="3575026" y="4394815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66">
            <a:extLst>
              <a:ext uri="{FF2B5EF4-FFF2-40B4-BE49-F238E27FC236}">
                <a16:creationId xmlns:a16="http://schemas.microsoft.com/office/drawing/2014/main" id="{B634205A-0C21-A710-E3F3-B0162B410045}"/>
              </a:ext>
            </a:extLst>
          </p:cNvPr>
          <p:cNvSpPr/>
          <p:nvPr/>
        </p:nvSpPr>
        <p:spPr>
          <a:xfrm>
            <a:off x="3714737" y="453002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67">
            <a:extLst>
              <a:ext uri="{FF2B5EF4-FFF2-40B4-BE49-F238E27FC236}">
                <a16:creationId xmlns:a16="http://schemas.microsoft.com/office/drawing/2014/main" id="{ED24E11D-D44B-469A-D06E-934BB888B525}"/>
              </a:ext>
            </a:extLst>
          </p:cNvPr>
          <p:cNvSpPr/>
          <p:nvPr/>
        </p:nvSpPr>
        <p:spPr>
          <a:xfrm flipV="1">
            <a:off x="3312066" y="4771668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68">
            <a:extLst>
              <a:ext uri="{FF2B5EF4-FFF2-40B4-BE49-F238E27FC236}">
                <a16:creationId xmlns:a16="http://schemas.microsoft.com/office/drawing/2014/main" id="{DFA0C733-22AF-CD33-C22B-0E5C7ED2CA6E}"/>
              </a:ext>
            </a:extLst>
          </p:cNvPr>
          <p:cNvSpPr/>
          <p:nvPr/>
        </p:nvSpPr>
        <p:spPr>
          <a:xfrm flipV="1">
            <a:off x="3996166" y="4585670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69">
            <a:extLst>
              <a:ext uri="{FF2B5EF4-FFF2-40B4-BE49-F238E27FC236}">
                <a16:creationId xmlns:a16="http://schemas.microsoft.com/office/drawing/2014/main" id="{D033ABC9-ACEC-15B0-D02E-CDA9782FC8B2}"/>
              </a:ext>
            </a:extLst>
          </p:cNvPr>
          <p:cNvSpPr/>
          <p:nvPr/>
        </p:nvSpPr>
        <p:spPr>
          <a:xfrm flipV="1">
            <a:off x="4127168" y="4527643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70">
            <a:extLst>
              <a:ext uri="{FF2B5EF4-FFF2-40B4-BE49-F238E27FC236}">
                <a16:creationId xmlns:a16="http://schemas.microsoft.com/office/drawing/2014/main" id="{9DF6626E-8475-BA40-E530-1DCFB5DB65A7}"/>
              </a:ext>
            </a:extLst>
          </p:cNvPr>
          <p:cNvSpPr/>
          <p:nvPr/>
        </p:nvSpPr>
        <p:spPr>
          <a:xfrm flipV="1">
            <a:off x="4127168" y="4527643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71">
            <a:extLst>
              <a:ext uri="{FF2B5EF4-FFF2-40B4-BE49-F238E27FC236}">
                <a16:creationId xmlns:a16="http://schemas.microsoft.com/office/drawing/2014/main" id="{8038492F-6B4E-65A0-9113-AE0958A89AD1}"/>
              </a:ext>
            </a:extLst>
          </p:cNvPr>
          <p:cNvSpPr/>
          <p:nvPr/>
        </p:nvSpPr>
        <p:spPr>
          <a:xfrm flipV="1">
            <a:off x="3996166" y="4266847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72">
            <a:extLst>
              <a:ext uri="{FF2B5EF4-FFF2-40B4-BE49-F238E27FC236}">
                <a16:creationId xmlns:a16="http://schemas.microsoft.com/office/drawing/2014/main" id="{30809C5E-A06A-56F3-0C12-70D856DA6B0E}"/>
              </a:ext>
            </a:extLst>
          </p:cNvPr>
          <p:cNvSpPr/>
          <p:nvPr/>
        </p:nvSpPr>
        <p:spPr>
          <a:xfrm flipV="1">
            <a:off x="3968990" y="4239786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73">
            <a:extLst>
              <a:ext uri="{FF2B5EF4-FFF2-40B4-BE49-F238E27FC236}">
                <a16:creationId xmlns:a16="http://schemas.microsoft.com/office/drawing/2014/main" id="{D915D741-8E38-6EAC-BDB8-F890C0985FD2}"/>
              </a:ext>
            </a:extLst>
          </p:cNvPr>
          <p:cNvSpPr/>
          <p:nvPr/>
        </p:nvSpPr>
        <p:spPr>
          <a:xfrm flipV="1">
            <a:off x="3996166" y="4643605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74">
            <a:extLst>
              <a:ext uri="{FF2B5EF4-FFF2-40B4-BE49-F238E27FC236}">
                <a16:creationId xmlns:a16="http://schemas.microsoft.com/office/drawing/2014/main" id="{B6691E2E-0E0A-BBF6-7DD3-1EF3B5EDEA3D}"/>
              </a:ext>
            </a:extLst>
          </p:cNvPr>
          <p:cNvSpPr/>
          <p:nvPr/>
        </p:nvSpPr>
        <p:spPr>
          <a:xfrm flipV="1">
            <a:off x="3968990" y="4877434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9" name="Freeform: Shape 101">
            <a:extLst>
              <a:ext uri="{FF2B5EF4-FFF2-40B4-BE49-F238E27FC236}">
                <a16:creationId xmlns:a16="http://schemas.microsoft.com/office/drawing/2014/main" id="{48FE493F-878D-D26E-3DC2-7799248E31C9}"/>
              </a:ext>
            </a:extLst>
          </p:cNvPr>
          <p:cNvSpPr/>
          <p:nvPr/>
        </p:nvSpPr>
        <p:spPr>
          <a:xfrm flipV="1">
            <a:off x="3996166" y="3736870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4" name="Freeform: Shape 106">
            <a:extLst>
              <a:ext uri="{FF2B5EF4-FFF2-40B4-BE49-F238E27FC236}">
                <a16:creationId xmlns:a16="http://schemas.microsoft.com/office/drawing/2014/main" id="{54B88072-BA21-93D9-66D9-793A49957FD7}"/>
              </a:ext>
            </a:extLst>
          </p:cNvPr>
          <p:cNvSpPr/>
          <p:nvPr/>
        </p:nvSpPr>
        <p:spPr>
          <a:xfrm flipV="1">
            <a:off x="2095100" y="2674056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5" name="Freeform: Shape 107">
            <a:extLst>
              <a:ext uri="{FF2B5EF4-FFF2-40B4-BE49-F238E27FC236}">
                <a16:creationId xmlns:a16="http://schemas.microsoft.com/office/drawing/2014/main" id="{EB50C4E0-DF22-2ABE-B682-E98C42B51BD7}"/>
              </a:ext>
            </a:extLst>
          </p:cNvPr>
          <p:cNvSpPr/>
          <p:nvPr/>
        </p:nvSpPr>
        <p:spPr>
          <a:xfrm flipV="1">
            <a:off x="1804053" y="3736916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6" name="Freeform: Shape 112">
            <a:extLst>
              <a:ext uri="{FF2B5EF4-FFF2-40B4-BE49-F238E27FC236}">
                <a16:creationId xmlns:a16="http://schemas.microsoft.com/office/drawing/2014/main" id="{2E53B624-130E-8455-11B0-6D9F38ED4ACF}"/>
              </a:ext>
            </a:extLst>
          </p:cNvPr>
          <p:cNvSpPr/>
          <p:nvPr/>
        </p:nvSpPr>
        <p:spPr>
          <a:xfrm flipV="1">
            <a:off x="2956572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7" name="Freeform: Shape 113">
            <a:extLst>
              <a:ext uri="{FF2B5EF4-FFF2-40B4-BE49-F238E27FC236}">
                <a16:creationId xmlns:a16="http://schemas.microsoft.com/office/drawing/2014/main" id="{ECD2562A-F0F1-231E-3D12-0790BE731FFA}"/>
              </a:ext>
            </a:extLst>
          </p:cNvPr>
          <p:cNvSpPr/>
          <p:nvPr/>
        </p:nvSpPr>
        <p:spPr>
          <a:xfrm flipV="1">
            <a:off x="2665478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0" name="Freeform: Shape 118">
            <a:extLst>
              <a:ext uri="{FF2B5EF4-FFF2-40B4-BE49-F238E27FC236}">
                <a16:creationId xmlns:a16="http://schemas.microsoft.com/office/drawing/2014/main" id="{CFEF49A1-B3EC-8518-7877-00232366B48D}"/>
              </a:ext>
            </a:extLst>
          </p:cNvPr>
          <p:cNvSpPr/>
          <p:nvPr/>
        </p:nvSpPr>
        <p:spPr>
          <a:xfrm flipV="1">
            <a:off x="3996166" y="3715540"/>
            <a:ext cx="1374655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1" name="Freeform: Shape 138">
            <a:extLst>
              <a:ext uri="{FF2B5EF4-FFF2-40B4-BE49-F238E27FC236}">
                <a16:creationId xmlns:a16="http://schemas.microsoft.com/office/drawing/2014/main" id="{B7AB2448-DCFE-1F47-32E2-87E2D24C018F}"/>
              </a:ext>
            </a:extLst>
          </p:cNvPr>
          <p:cNvSpPr/>
          <p:nvPr/>
        </p:nvSpPr>
        <p:spPr>
          <a:xfrm flipV="1">
            <a:off x="3968990" y="372700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140">
            <a:extLst>
              <a:ext uri="{FF2B5EF4-FFF2-40B4-BE49-F238E27FC236}">
                <a16:creationId xmlns:a16="http://schemas.microsoft.com/office/drawing/2014/main" id="{411EA334-4177-2038-E47A-D1BE1BC254BD}"/>
              </a:ext>
            </a:extLst>
          </p:cNvPr>
          <p:cNvSpPr/>
          <p:nvPr/>
        </p:nvSpPr>
        <p:spPr>
          <a:xfrm flipV="1">
            <a:off x="5370821" y="3639890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142">
            <a:extLst>
              <a:ext uri="{FF2B5EF4-FFF2-40B4-BE49-F238E27FC236}">
                <a16:creationId xmlns:a16="http://schemas.microsoft.com/office/drawing/2014/main" id="{684AFBD5-DC2D-8261-52C3-8370660CFB39}"/>
              </a:ext>
            </a:extLst>
          </p:cNvPr>
          <p:cNvSpPr/>
          <p:nvPr/>
        </p:nvSpPr>
        <p:spPr>
          <a:xfrm>
            <a:off x="5519260" y="3417126"/>
            <a:ext cx="124419" cy="140597"/>
          </a:xfrm>
          <a:custGeom>
            <a:avLst/>
            <a:gdLst>
              <a:gd name="connsiteX0" fmla="*/ 42462 w 76295"/>
              <a:gd name="connsiteY0" fmla="*/ 9805 h 86216"/>
              <a:gd name="connsiteX1" fmla="*/ 55774 w 76295"/>
              <a:gd name="connsiteY1" fmla="*/ 3846 h 86216"/>
              <a:gd name="connsiteX2" fmla="*/ 60543 w 76295"/>
              <a:gd name="connsiteY2" fmla="*/ 1462 h 86216"/>
              <a:gd name="connsiteX3" fmla="*/ 58556 w 76295"/>
              <a:gd name="connsiteY3" fmla="*/ 71 h 86216"/>
              <a:gd name="connsiteX4" fmla="*/ 39879 w 76295"/>
              <a:gd name="connsiteY4" fmla="*/ 468 h 86216"/>
              <a:gd name="connsiteX5" fmla="*/ 23190 w 76295"/>
              <a:gd name="connsiteY5" fmla="*/ 71 h 86216"/>
              <a:gd name="connsiteX6" fmla="*/ 20607 w 76295"/>
              <a:gd name="connsiteY6" fmla="*/ 2455 h 86216"/>
              <a:gd name="connsiteX7" fmla="*/ 24183 w 76295"/>
              <a:gd name="connsiteY7" fmla="*/ 3846 h 86216"/>
              <a:gd name="connsiteX8" fmla="*/ 28951 w 76295"/>
              <a:gd name="connsiteY8" fmla="*/ 4243 h 86216"/>
              <a:gd name="connsiteX9" fmla="*/ 32528 w 76295"/>
              <a:gd name="connsiteY9" fmla="*/ 6229 h 86216"/>
              <a:gd name="connsiteX10" fmla="*/ 31932 w 76295"/>
              <a:gd name="connsiteY10" fmla="*/ 8613 h 86216"/>
              <a:gd name="connsiteX11" fmla="*/ 15043 w 76295"/>
              <a:gd name="connsiteY11" fmla="*/ 76355 h 86216"/>
              <a:gd name="connsiteX12" fmla="*/ 3519 w 76295"/>
              <a:gd name="connsiteY12" fmla="*/ 82315 h 86216"/>
              <a:gd name="connsiteX13" fmla="*/ 142 w 76295"/>
              <a:gd name="connsiteY13" fmla="*/ 84897 h 86216"/>
              <a:gd name="connsiteX14" fmla="*/ 3519 w 76295"/>
              <a:gd name="connsiteY14" fmla="*/ 86288 h 86216"/>
              <a:gd name="connsiteX15" fmla="*/ 61934 w 76295"/>
              <a:gd name="connsiteY15" fmla="*/ 86288 h 86216"/>
              <a:gd name="connsiteX16" fmla="*/ 65907 w 76295"/>
              <a:gd name="connsiteY16" fmla="*/ 84103 h 86216"/>
              <a:gd name="connsiteX17" fmla="*/ 75842 w 76295"/>
              <a:gd name="connsiteY17" fmla="*/ 56887 h 86216"/>
              <a:gd name="connsiteX18" fmla="*/ 76438 w 76295"/>
              <a:gd name="connsiteY18" fmla="*/ 55099 h 86216"/>
              <a:gd name="connsiteX19" fmla="*/ 74848 w 76295"/>
              <a:gd name="connsiteY19" fmla="*/ 53708 h 86216"/>
              <a:gd name="connsiteX20" fmla="*/ 72861 w 76295"/>
              <a:gd name="connsiteY20" fmla="*/ 56291 h 86216"/>
              <a:gd name="connsiteX21" fmla="*/ 41071 w 76295"/>
              <a:gd name="connsiteY21" fmla="*/ 82315 h 86216"/>
              <a:gd name="connsiteX22" fmla="*/ 29150 w 76295"/>
              <a:gd name="connsiteY22" fmla="*/ 82315 h 86216"/>
              <a:gd name="connsiteX23" fmla="*/ 26369 w 76295"/>
              <a:gd name="connsiteY23" fmla="*/ 82315 h 86216"/>
              <a:gd name="connsiteX24" fmla="*/ 24779 w 76295"/>
              <a:gd name="connsiteY24" fmla="*/ 80924 h 86216"/>
              <a:gd name="connsiteX25" fmla="*/ 25375 w 76295"/>
              <a:gd name="connsiteY25" fmla="*/ 78143 h 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6295" h="86216">
                <a:moveTo>
                  <a:pt x="42462" y="9805"/>
                </a:moveTo>
                <a:cubicBezTo>
                  <a:pt x="43654" y="5236"/>
                  <a:pt x="43853" y="3846"/>
                  <a:pt x="55774" y="3846"/>
                </a:cubicBezTo>
                <a:cubicBezTo>
                  <a:pt x="59549" y="3846"/>
                  <a:pt x="60543" y="3846"/>
                  <a:pt x="60543" y="1462"/>
                </a:cubicBezTo>
                <a:cubicBezTo>
                  <a:pt x="60543" y="71"/>
                  <a:pt x="59152" y="71"/>
                  <a:pt x="58556" y="71"/>
                </a:cubicBezTo>
                <a:cubicBezTo>
                  <a:pt x="54383" y="71"/>
                  <a:pt x="44052" y="468"/>
                  <a:pt x="39879" y="468"/>
                </a:cubicBezTo>
                <a:cubicBezTo>
                  <a:pt x="36104" y="468"/>
                  <a:pt x="26965" y="71"/>
                  <a:pt x="23190" y="71"/>
                </a:cubicBezTo>
                <a:cubicBezTo>
                  <a:pt x="22196" y="71"/>
                  <a:pt x="20607" y="71"/>
                  <a:pt x="20607" y="2455"/>
                </a:cubicBezTo>
                <a:cubicBezTo>
                  <a:pt x="20607" y="3846"/>
                  <a:pt x="21799" y="3846"/>
                  <a:pt x="24183" y="3846"/>
                </a:cubicBezTo>
                <a:cubicBezTo>
                  <a:pt x="24580" y="3846"/>
                  <a:pt x="26965" y="3846"/>
                  <a:pt x="28951" y="4243"/>
                </a:cubicBezTo>
                <a:cubicBezTo>
                  <a:pt x="31336" y="4441"/>
                  <a:pt x="32528" y="4640"/>
                  <a:pt x="32528" y="6229"/>
                </a:cubicBezTo>
                <a:cubicBezTo>
                  <a:pt x="32528" y="6627"/>
                  <a:pt x="32329" y="7024"/>
                  <a:pt x="31932" y="8613"/>
                </a:cubicBezTo>
                <a:lnTo>
                  <a:pt x="15043" y="76355"/>
                </a:lnTo>
                <a:cubicBezTo>
                  <a:pt x="13653" y="81321"/>
                  <a:pt x="13454" y="82315"/>
                  <a:pt x="3519" y="82315"/>
                </a:cubicBezTo>
                <a:cubicBezTo>
                  <a:pt x="1334" y="82315"/>
                  <a:pt x="142" y="82315"/>
                  <a:pt x="142" y="84897"/>
                </a:cubicBezTo>
                <a:cubicBezTo>
                  <a:pt x="142" y="86288"/>
                  <a:pt x="1334" y="86288"/>
                  <a:pt x="3519" y="86288"/>
                </a:cubicBezTo>
                <a:lnTo>
                  <a:pt x="61934" y="86288"/>
                </a:lnTo>
                <a:cubicBezTo>
                  <a:pt x="65113" y="86288"/>
                  <a:pt x="65113" y="86288"/>
                  <a:pt x="65907" y="84103"/>
                </a:cubicBezTo>
                <a:lnTo>
                  <a:pt x="75842" y="56887"/>
                </a:lnTo>
                <a:cubicBezTo>
                  <a:pt x="76438" y="55496"/>
                  <a:pt x="76438" y="55297"/>
                  <a:pt x="76438" y="55099"/>
                </a:cubicBezTo>
                <a:cubicBezTo>
                  <a:pt x="76438" y="54503"/>
                  <a:pt x="76040" y="53708"/>
                  <a:pt x="74848" y="53708"/>
                </a:cubicBezTo>
                <a:cubicBezTo>
                  <a:pt x="73855" y="53708"/>
                  <a:pt x="73656" y="54304"/>
                  <a:pt x="72861" y="56291"/>
                </a:cubicBezTo>
                <a:cubicBezTo>
                  <a:pt x="68490" y="68011"/>
                  <a:pt x="62927" y="82315"/>
                  <a:pt x="41071" y="82315"/>
                </a:cubicBezTo>
                <a:lnTo>
                  <a:pt x="29150" y="82315"/>
                </a:lnTo>
                <a:cubicBezTo>
                  <a:pt x="27362" y="82315"/>
                  <a:pt x="27163" y="82315"/>
                  <a:pt x="26369" y="82315"/>
                </a:cubicBezTo>
                <a:cubicBezTo>
                  <a:pt x="25176" y="82116"/>
                  <a:pt x="24779" y="81917"/>
                  <a:pt x="24779" y="80924"/>
                </a:cubicBezTo>
                <a:cubicBezTo>
                  <a:pt x="24779" y="80527"/>
                  <a:pt x="24779" y="80328"/>
                  <a:pt x="25375" y="78143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144">
            <a:extLst>
              <a:ext uri="{FF2B5EF4-FFF2-40B4-BE49-F238E27FC236}">
                <a16:creationId xmlns:a16="http://schemas.microsoft.com/office/drawing/2014/main" id="{7DFD544C-D4F0-AEE4-F155-50B77F8CC25B}"/>
              </a:ext>
            </a:extLst>
          </p:cNvPr>
          <p:cNvSpPr/>
          <p:nvPr/>
        </p:nvSpPr>
        <p:spPr>
          <a:xfrm flipV="1">
            <a:off x="6461443" y="3636568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145">
            <a:extLst>
              <a:ext uri="{FF2B5EF4-FFF2-40B4-BE49-F238E27FC236}">
                <a16:creationId xmlns:a16="http://schemas.microsoft.com/office/drawing/2014/main" id="{1B58C246-0B67-7E72-6E30-49DC9A87397E}"/>
              </a:ext>
            </a:extLst>
          </p:cNvPr>
          <p:cNvSpPr/>
          <p:nvPr/>
        </p:nvSpPr>
        <p:spPr>
          <a:xfrm>
            <a:off x="6684126" y="3417126"/>
            <a:ext cx="147101" cy="145133"/>
          </a:xfrm>
          <a:custGeom>
            <a:avLst/>
            <a:gdLst>
              <a:gd name="connsiteX0" fmla="*/ 42518 w 90204"/>
              <a:gd name="connsiteY0" fmla="*/ 8613 h 88997"/>
              <a:gd name="connsiteX1" fmla="*/ 45896 w 90204"/>
              <a:gd name="connsiteY1" fmla="*/ 4044 h 88997"/>
              <a:gd name="connsiteX2" fmla="*/ 53645 w 90204"/>
              <a:gd name="connsiteY2" fmla="*/ 3846 h 88997"/>
              <a:gd name="connsiteX3" fmla="*/ 76693 w 90204"/>
              <a:gd name="connsiteY3" fmla="*/ 16361 h 88997"/>
              <a:gd name="connsiteX4" fmla="*/ 69739 w 90204"/>
              <a:gd name="connsiteY4" fmla="*/ 34439 h 88997"/>
              <a:gd name="connsiteX5" fmla="*/ 48280 w 90204"/>
              <a:gd name="connsiteY5" fmla="*/ 41590 h 88997"/>
              <a:gd name="connsiteX6" fmla="*/ 34174 w 90204"/>
              <a:gd name="connsiteY6" fmla="*/ 41590 h 88997"/>
              <a:gd name="connsiteX7" fmla="*/ 60599 w 90204"/>
              <a:gd name="connsiteY7" fmla="*/ 43378 h 88997"/>
              <a:gd name="connsiteX8" fmla="*/ 88415 w 90204"/>
              <a:gd name="connsiteY8" fmla="*/ 18943 h 88997"/>
              <a:gd name="connsiteX9" fmla="*/ 60400 w 90204"/>
              <a:gd name="connsiteY9" fmla="*/ 71 h 88997"/>
              <a:gd name="connsiteX10" fmla="*/ 24438 w 90204"/>
              <a:gd name="connsiteY10" fmla="*/ 71 h 88997"/>
              <a:gd name="connsiteX11" fmla="*/ 20861 w 90204"/>
              <a:gd name="connsiteY11" fmla="*/ 2455 h 88997"/>
              <a:gd name="connsiteX12" fmla="*/ 24438 w 90204"/>
              <a:gd name="connsiteY12" fmla="*/ 3846 h 88997"/>
              <a:gd name="connsiteX13" fmla="*/ 29206 w 90204"/>
              <a:gd name="connsiteY13" fmla="*/ 4243 h 88997"/>
              <a:gd name="connsiteX14" fmla="*/ 32584 w 90204"/>
              <a:gd name="connsiteY14" fmla="*/ 6229 h 88997"/>
              <a:gd name="connsiteX15" fmla="*/ 31988 w 90204"/>
              <a:gd name="connsiteY15" fmla="*/ 8613 h 88997"/>
              <a:gd name="connsiteX16" fmla="*/ 15100 w 90204"/>
              <a:gd name="connsiteY16" fmla="*/ 76355 h 88997"/>
              <a:gd name="connsiteX17" fmla="*/ 3576 w 90204"/>
              <a:gd name="connsiteY17" fmla="*/ 82315 h 88997"/>
              <a:gd name="connsiteX18" fmla="*/ 198 w 90204"/>
              <a:gd name="connsiteY18" fmla="*/ 84897 h 88997"/>
              <a:gd name="connsiteX19" fmla="*/ 1986 w 90204"/>
              <a:gd name="connsiteY19" fmla="*/ 86288 h 88997"/>
              <a:gd name="connsiteX20" fmla="*/ 17881 w 90204"/>
              <a:gd name="connsiteY20" fmla="*/ 85890 h 88997"/>
              <a:gd name="connsiteX21" fmla="*/ 33975 w 90204"/>
              <a:gd name="connsiteY21" fmla="*/ 86288 h 88997"/>
              <a:gd name="connsiteX22" fmla="*/ 36558 w 90204"/>
              <a:gd name="connsiteY22" fmla="*/ 83705 h 88997"/>
              <a:gd name="connsiteX23" fmla="*/ 32981 w 90204"/>
              <a:gd name="connsiteY23" fmla="*/ 82315 h 88997"/>
              <a:gd name="connsiteX24" fmla="*/ 24637 w 90204"/>
              <a:gd name="connsiteY24" fmla="*/ 80129 h 88997"/>
              <a:gd name="connsiteX25" fmla="*/ 25034 w 90204"/>
              <a:gd name="connsiteY25" fmla="*/ 77944 h 88997"/>
              <a:gd name="connsiteX26" fmla="*/ 33379 w 90204"/>
              <a:gd name="connsiteY26" fmla="*/ 44371 h 88997"/>
              <a:gd name="connsiteX27" fmla="*/ 48479 w 90204"/>
              <a:gd name="connsiteY27" fmla="*/ 44371 h 88997"/>
              <a:gd name="connsiteX28" fmla="*/ 62188 w 90204"/>
              <a:gd name="connsiteY28" fmla="*/ 55893 h 88997"/>
              <a:gd name="connsiteX29" fmla="*/ 60400 w 90204"/>
              <a:gd name="connsiteY29" fmla="*/ 64634 h 88997"/>
              <a:gd name="connsiteX30" fmla="*/ 58413 w 90204"/>
              <a:gd name="connsiteY30" fmla="*/ 75362 h 88997"/>
              <a:gd name="connsiteX31" fmla="*/ 75302 w 90204"/>
              <a:gd name="connsiteY31" fmla="*/ 89069 h 88997"/>
              <a:gd name="connsiteX32" fmla="*/ 90402 w 90204"/>
              <a:gd name="connsiteY32" fmla="*/ 74567 h 88997"/>
              <a:gd name="connsiteX33" fmla="*/ 89011 w 90204"/>
              <a:gd name="connsiteY33" fmla="*/ 72978 h 88997"/>
              <a:gd name="connsiteX34" fmla="*/ 87223 w 90204"/>
              <a:gd name="connsiteY34" fmla="*/ 74766 h 88997"/>
              <a:gd name="connsiteX35" fmla="*/ 75699 w 90204"/>
              <a:gd name="connsiteY35" fmla="*/ 86288 h 88997"/>
              <a:gd name="connsiteX36" fmla="*/ 70732 w 90204"/>
              <a:gd name="connsiteY36" fmla="*/ 78540 h 88997"/>
              <a:gd name="connsiteX37" fmla="*/ 71924 w 90204"/>
              <a:gd name="connsiteY37" fmla="*/ 64237 h 88997"/>
              <a:gd name="connsiteX38" fmla="*/ 72520 w 90204"/>
              <a:gd name="connsiteY38" fmla="*/ 58277 h 88997"/>
              <a:gd name="connsiteX39" fmla="*/ 60599 w 90204"/>
              <a:gd name="connsiteY39" fmla="*/ 43378 h 8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0204" h="88997">
                <a:moveTo>
                  <a:pt x="42518" y="8613"/>
                </a:moveTo>
                <a:cubicBezTo>
                  <a:pt x="43114" y="5633"/>
                  <a:pt x="43512" y="4441"/>
                  <a:pt x="45896" y="4044"/>
                </a:cubicBezTo>
                <a:cubicBezTo>
                  <a:pt x="47088" y="3846"/>
                  <a:pt x="51062" y="3846"/>
                  <a:pt x="53645" y="3846"/>
                </a:cubicBezTo>
                <a:cubicBezTo>
                  <a:pt x="62586" y="3846"/>
                  <a:pt x="76693" y="3846"/>
                  <a:pt x="76693" y="16361"/>
                </a:cubicBezTo>
                <a:cubicBezTo>
                  <a:pt x="76693" y="20731"/>
                  <a:pt x="74706" y="29472"/>
                  <a:pt x="69739" y="34439"/>
                </a:cubicBezTo>
                <a:cubicBezTo>
                  <a:pt x="66361" y="37617"/>
                  <a:pt x="59804" y="41590"/>
                  <a:pt x="48280" y="41590"/>
                </a:cubicBezTo>
                <a:lnTo>
                  <a:pt x="34174" y="41590"/>
                </a:lnTo>
                <a:close/>
                <a:moveTo>
                  <a:pt x="60599" y="43378"/>
                </a:moveTo>
                <a:cubicBezTo>
                  <a:pt x="73315" y="40597"/>
                  <a:pt x="88415" y="31657"/>
                  <a:pt x="88415" y="18943"/>
                </a:cubicBezTo>
                <a:cubicBezTo>
                  <a:pt x="88415" y="8017"/>
                  <a:pt x="77090" y="71"/>
                  <a:pt x="60400" y="71"/>
                </a:cubicBezTo>
                <a:lnTo>
                  <a:pt x="24438" y="71"/>
                </a:lnTo>
                <a:cubicBezTo>
                  <a:pt x="21855" y="71"/>
                  <a:pt x="20861" y="71"/>
                  <a:pt x="20861" y="2455"/>
                </a:cubicBezTo>
                <a:cubicBezTo>
                  <a:pt x="20861" y="3846"/>
                  <a:pt x="21855" y="3846"/>
                  <a:pt x="24438" y="3846"/>
                </a:cubicBezTo>
                <a:cubicBezTo>
                  <a:pt x="24637" y="3846"/>
                  <a:pt x="27021" y="3846"/>
                  <a:pt x="29206" y="4243"/>
                </a:cubicBezTo>
                <a:cubicBezTo>
                  <a:pt x="31392" y="4441"/>
                  <a:pt x="32584" y="4640"/>
                  <a:pt x="32584" y="6229"/>
                </a:cubicBezTo>
                <a:cubicBezTo>
                  <a:pt x="32584" y="6627"/>
                  <a:pt x="32385" y="7024"/>
                  <a:pt x="31988" y="8613"/>
                </a:cubicBezTo>
                <a:lnTo>
                  <a:pt x="15100" y="76355"/>
                </a:lnTo>
                <a:cubicBezTo>
                  <a:pt x="13907" y="81321"/>
                  <a:pt x="13510" y="82315"/>
                  <a:pt x="3576" y="82315"/>
                </a:cubicBezTo>
                <a:cubicBezTo>
                  <a:pt x="1390" y="82315"/>
                  <a:pt x="198" y="82315"/>
                  <a:pt x="198" y="84897"/>
                </a:cubicBezTo>
                <a:cubicBezTo>
                  <a:pt x="198" y="86288"/>
                  <a:pt x="1787" y="86288"/>
                  <a:pt x="1986" y="86288"/>
                </a:cubicBezTo>
                <a:cubicBezTo>
                  <a:pt x="5563" y="86288"/>
                  <a:pt x="14305" y="85890"/>
                  <a:pt x="17881" y="85890"/>
                </a:cubicBezTo>
                <a:cubicBezTo>
                  <a:pt x="21458" y="85890"/>
                  <a:pt x="30398" y="86288"/>
                  <a:pt x="33975" y="86288"/>
                </a:cubicBezTo>
                <a:cubicBezTo>
                  <a:pt x="34968" y="86288"/>
                  <a:pt x="36558" y="86288"/>
                  <a:pt x="36558" y="83705"/>
                </a:cubicBezTo>
                <a:cubicBezTo>
                  <a:pt x="36558" y="82315"/>
                  <a:pt x="35366" y="82315"/>
                  <a:pt x="32981" y="82315"/>
                </a:cubicBezTo>
                <a:cubicBezTo>
                  <a:pt x="28213" y="82315"/>
                  <a:pt x="24637" y="82315"/>
                  <a:pt x="24637" y="80129"/>
                </a:cubicBezTo>
                <a:cubicBezTo>
                  <a:pt x="24637" y="79335"/>
                  <a:pt x="25034" y="78739"/>
                  <a:pt x="25034" y="77944"/>
                </a:cubicBezTo>
                <a:lnTo>
                  <a:pt x="33379" y="44371"/>
                </a:lnTo>
                <a:lnTo>
                  <a:pt x="48479" y="44371"/>
                </a:lnTo>
                <a:cubicBezTo>
                  <a:pt x="60003" y="44371"/>
                  <a:pt x="62188" y="51523"/>
                  <a:pt x="62188" y="55893"/>
                </a:cubicBezTo>
                <a:cubicBezTo>
                  <a:pt x="62188" y="57880"/>
                  <a:pt x="61195" y="61853"/>
                  <a:pt x="60400" y="64634"/>
                </a:cubicBezTo>
                <a:cubicBezTo>
                  <a:pt x="59606" y="68210"/>
                  <a:pt x="58413" y="72978"/>
                  <a:pt x="58413" y="75362"/>
                </a:cubicBezTo>
                <a:cubicBezTo>
                  <a:pt x="58413" y="89069"/>
                  <a:pt x="73712" y="89069"/>
                  <a:pt x="75302" y="89069"/>
                </a:cubicBezTo>
                <a:cubicBezTo>
                  <a:pt x="86031" y="89069"/>
                  <a:pt x="90402" y="76355"/>
                  <a:pt x="90402" y="74567"/>
                </a:cubicBezTo>
                <a:cubicBezTo>
                  <a:pt x="90402" y="72978"/>
                  <a:pt x="89011" y="72978"/>
                  <a:pt x="89011" y="72978"/>
                </a:cubicBezTo>
                <a:cubicBezTo>
                  <a:pt x="87819" y="72978"/>
                  <a:pt x="87620" y="73971"/>
                  <a:pt x="87223" y="74766"/>
                </a:cubicBezTo>
                <a:cubicBezTo>
                  <a:pt x="84044" y="84103"/>
                  <a:pt x="78680" y="86288"/>
                  <a:pt x="75699" y="86288"/>
                </a:cubicBezTo>
                <a:cubicBezTo>
                  <a:pt x="71527" y="86288"/>
                  <a:pt x="70732" y="83507"/>
                  <a:pt x="70732" y="78540"/>
                </a:cubicBezTo>
                <a:cubicBezTo>
                  <a:pt x="70732" y="74567"/>
                  <a:pt x="71527" y="68210"/>
                  <a:pt x="71924" y="64237"/>
                </a:cubicBezTo>
                <a:cubicBezTo>
                  <a:pt x="72322" y="62449"/>
                  <a:pt x="72520" y="60065"/>
                  <a:pt x="72520" y="58277"/>
                </a:cubicBezTo>
                <a:cubicBezTo>
                  <a:pt x="72520" y="48543"/>
                  <a:pt x="63977" y="44570"/>
                  <a:pt x="60599" y="43378"/>
                </a:cubicBezTo>
                <a:close/>
              </a:path>
            </a:pathLst>
          </a:custGeom>
          <a:solidFill>
            <a:schemeClr val="tx1"/>
          </a:solidFill>
          <a:ln w="1271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118">
            <a:extLst>
              <a:ext uri="{FF2B5EF4-FFF2-40B4-BE49-F238E27FC236}">
                <a16:creationId xmlns:a16="http://schemas.microsoft.com/office/drawing/2014/main" id="{BF888F72-5222-C636-21F9-E9E76E5CDE4C}"/>
              </a:ext>
            </a:extLst>
          </p:cNvPr>
          <p:cNvSpPr/>
          <p:nvPr/>
        </p:nvSpPr>
        <p:spPr>
          <a:xfrm flipV="1">
            <a:off x="5879842" y="3717598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118">
            <a:extLst>
              <a:ext uri="{FF2B5EF4-FFF2-40B4-BE49-F238E27FC236}">
                <a16:creationId xmlns:a16="http://schemas.microsoft.com/office/drawing/2014/main" id="{3E25CA57-879B-748E-11FD-8B7432BA0F35}"/>
              </a:ext>
            </a:extLst>
          </p:cNvPr>
          <p:cNvSpPr/>
          <p:nvPr/>
        </p:nvSpPr>
        <p:spPr>
          <a:xfrm flipV="1">
            <a:off x="7134574" y="3695674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118">
            <a:extLst>
              <a:ext uri="{FF2B5EF4-FFF2-40B4-BE49-F238E27FC236}">
                <a16:creationId xmlns:a16="http://schemas.microsoft.com/office/drawing/2014/main" id="{493DEEC7-75C9-D011-5A5F-18E091C5B09C}"/>
              </a:ext>
            </a:extLst>
          </p:cNvPr>
          <p:cNvSpPr/>
          <p:nvPr/>
        </p:nvSpPr>
        <p:spPr>
          <a:xfrm flipV="1">
            <a:off x="3996164" y="5067628"/>
            <a:ext cx="3588416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118">
            <a:extLst>
              <a:ext uri="{FF2B5EF4-FFF2-40B4-BE49-F238E27FC236}">
                <a16:creationId xmlns:a16="http://schemas.microsoft.com/office/drawing/2014/main" id="{BA420559-8782-D38B-7C17-C023270C70CC}"/>
              </a:ext>
            </a:extLst>
          </p:cNvPr>
          <p:cNvSpPr/>
          <p:nvPr/>
        </p:nvSpPr>
        <p:spPr>
          <a:xfrm rot="16200000" flipV="1">
            <a:off x="6887895" y="4407713"/>
            <a:ext cx="1356918" cy="54350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6B33FC4-181E-D2A4-F648-C840B01B94F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FCC2307C-2155-6D30-F7B8-40E98636B898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51244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67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F918EED6-0635-6FAD-A3F3-A5BF6F71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39" y="1915791"/>
            <a:ext cx="5916720" cy="4438977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7A0DB39-84C8-470B-7B02-ABD7F48CE8A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02D8EE9-9394-8ED1-3061-4449A5034631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92352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68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6858A35-2199-09BC-1DB2-7008DD3DE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96" y="2013799"/>
            <a:ext cx="4732005" cy="3953214"/>
          </a:xfrm>
          <a:prstGeom prst="rect">
            <a:avLst/>
          </a:prstGeom>
        </p:spPr>
      </p:pic>
      <p:grpSp>
        <p:nvGrpSpPr>
          <p:cNvPr id="51" name="Grupo 50">
            <a:extLst>
              <a:ext uri="{FF2B5EF4-FFF2-40B4-BE49-F238E27FC236}">
                <a16:creationId xmlns:a16="http://schemas.microsoft.com/office/drawing/2014/main" id="{C8D00689-7B7F-3CE4-DFE7-8EB7EBB5089A}"/>
              </a:ext>
            </a:extLst>
          </p:cNvPr>
          <p:cNvGrpSpPr/>
          <p:nvPr/>
        </p:nvGrpSpPr>
        <p:grpSpPr>
          <a:xfrm>
            <a:off x="549180" y="2469098"/>
            <a:ext cx="3933186" cy="1666181"/>
            <a:chOff x="1804053" y="2669295"/>
            <a:chExt cx="5789476" cy="2452545"/>
          </a:xfrm>
        </p:grpSpPr>
        <p:sp>
          <p:nvSpPr>
            <p:cNvPr id="9" name="Freeform: Shape 23">
              <a:extLst>
                <a:ext uri="{FF2B5EF4-FFF2-40B4-BE49-F238E27FC236}">
                  <a16:creationId xmlns:a16="http://schemas.microsoft.com/office/drawing/2014/main" id="{C36A779D-F1D4-5BFD-4913-EDB0954BEC41}"/>
                </a:ext>
              </a:extLst>
            </p:cNvPr>
            <p:cNvSpPr/>
            <p:nvPr/>
          </p:nvSpPr>
          <p:spPr>
            <a:xfrm flipV="1">
              <a:off x="3656556" y="2669295"/>
              <a:ext cx="339608" cy="350172"/>
            </a:xfrm>
            <a:custGeom>
              <a:avLst/>
              <a:gdLst>
                <a:gd name="connsiteX0" fmla="*/ 176479 w 176303"/>
                <a:gd name="connsiteY0" fmla="*/ 181855 h 181787"/>
                <a:gd name="connsiteX1" fmla="*/ 176479 w 176303"/>
                <a:gd name="connsiteY1" fmla="*/ 67 h 181787"/>
                <a:gd name="connsiteX2" fmla="*/ 175 w 176303"/>
                <a:gd name="connsiteY2" fmla="*/ 67 h 1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787">
                  <a:moveTo>
                    <a:pt x="176479" y="181855"/>
                  </a:moveTo>
                  <a:lnTo>
                    <a:pt x="176479" y="67"/>
                  </a:lnTo>
                  <a:lnTo>
                    <a:pt x="175" y="6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0" name="Freeform: Shape 24">
              <a:extLst>
                <a:ext uri="{FF2B5EF4-FFF2-40B4-BE49-F238E27FC236}">
                  <a16:creationId xmlns:a16="http://schemas.microsoft.com/office/drawing/2014/main" id="{88E57C78-AC52-D7E1-889A-09C30FD21672}"/>
                </a:ext>
              </a:extLst>
            </p:cNvPr>
            <p:cNvSpPr/>
            <p:nvPr/>
          </p:nvSpPr>
          <p:spPr>
            <a:xfrm flipV="1">
              <a:off x="3656556" y="2939809"/>
              <a:ext cx="24496" cy="531310"/>
            </a:xfrm>
            <a:custGeom>
              <a:avLst/>
              <a:gdLst>
                <a:gd name="connsiteX0" fmla="*/ 175 w 12717"/>
                <a:gd name="connsiteY0" fmla="*/ 275919 h 275822"/>
                <a:gd name="connsiteX1" fmla="*/ 175 w 12717"/>
                <a:gd name="connsiteY1" fmla="*/ 200088 h 275822"/>
                <a:gd name="connsiteX2" fmla="*/ 175 w 12717"/>
                <a:gd name="connsiteY2" fmla="*/ 172486 h 275822"/>
                <a:gd name="connsiteX3" fmla="*/ 175 w 12717"/>
                <a:gd name="connsiteY3" fmla="*/ 103530 h 275822"/>
                <a:gd name="connsiteX4" fmla="*/ 175 w 12717"/>
                <a:gd name="connsiteY4" fmla="*/ 75928 h 275822"/>
                <a:gd name="connsiteX5" fmla="*/ 175 w 12717"/>
                <a:gd name="connsiteY5" fmla="*/ 97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5919"/>
                  </a:moveTo>
                  <a:lnTo>
                    <a:pt x="175" y="200088"/>
                  </a:lnTo>
                  <a:moveTo>
                    <a:pt x="175" y="172486"/>
                  </a:moveTo>
                  <a:lnTo>
                    <a:pt x="175" y="103530"/>
                  </a:lnTo>
                  <a:moveTo>
                    <a:pt x="175" y="7592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1" name="Freeform: Shape 25">
              <a:extLst>
                <a:ext uri="{FF2B5EF4-FFF2-40B4-BE49-F238E27FC236}">
                  <a16:creationId xmlns:a16="http://schemas.microsoft.com/office/drawing/2014/main" id="{6CC4EDAB-C122-765F-2713-9A50B6CAEE59}"/>
                </a:ext>
              </a:extLst>
            </p:cNvPr>
            <p:cNvSpPr/>
            <p:nvPr/>
          </p:nvSpPr>
          <p:spPr>
            <a:xfrm flipV="1">
              <a:off x="3656556" y="3205464"/>
              <a:ext cx="344490" cy="536264"/>
            </a:xfrm>
            <a:custGeom>
              <a:avLst/>
              <a:gdLst>
                <a:gd name="connsiteX0" fmla="*/ 175 w 178837"/>
                <a:gd name="connsiteY0" fmla="*/ 278514 h 278394"/>
                <a:gd name="connsiteX1" fmla="*/ 179012 w 178837"/>
                <a:gd name="connsiteY1" fmla="*/ 278514 h 278394"/>
                <a:gd name="connsiteX2" fmla="*/ 175 w 178837"/>
                <a:gd name="connsiteY2" fmla="*/ 181956 h 278394"/>
                <a:gd name="connsiteX3" fmla="*/ 176479 w 178837"/>
                <a:gd name="connsiteY3" fmla="*/ 181956 h 278394"/>
                <a:gd name="connsiteX4" fmla="*/ 176479 w 178837"/>
                <a:gd name="connsiteY4" fmla="*/ 119 h 27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94">
                  <a:moveTo>
                    <a:pt x="175" y="278514"/>
                  </a:moveTo>
                  <a:lnTo>
                    <a:pt x="179012" y="278514"/>
                  </a:lnTo>
                  <a:moveTo>
                    <a:pt x="175" y="181956"/>
                  </a:moveTo>
                  <a:lnTo>
                    <a:pt x="176479" y="181956"/>
                  </a:lnTo>
                  <a:lnTo>
                    <a:pt x="176479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2" name="Freeform: Shape 26">
              <a:extLst>
                <a:ext uri="{FF2B5EF4-FFF2-40B4-BE49-F238E27FC236}">
                  <a16:creationId xmlns:a16="http://schemas.microsoft.com/office/drawing/2014/main" id="{C3596B0A-D2DB-BC97-BF25-97405C58394B}"/>
                </a:ext>
              </a:extLst>
            </p:cNvPr>
            <p:cNvSpPr/>
            <p:nvPr/>
          </p:nvSpPr>
          <p:spPr>
            <a:xfrm flipV="1">
              <a:off x="3575026" y="3014609"/>
              <a:ext cx="24496" cy="381711"/>
            </a:xfrm>
            <a:custGeom>
              <a:avLst/>
              <a:gdLst>
                <a:gd name="connsiteX0" fmla="*/ 175 w 12717"/>
                <a:gd name="connsiteY0" fmla="*/ 198258 h 198160"/>
                <a:gd name="connsiteX1" fmla="*/ 175 w 12717"/>
                <a:gd name="connsiteY1" fmla="*/ 97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258"/>
                  </a:moveTo>
                  <a:lnTo>
                    <a:pt x="175" y="97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4" name="Freeform: Shape 27">
              <a:extLst>
                <a:ext uri="{FF2B5EF4-FFF2-40B4-BE49-F238E27FC236}">
                  <a16:creationId xmlns:a16="http://schemas.microsoft.com/office/drawing/2014/main" id="{61B6FF78-543F-2059-3AE3-7AB352BC9BFE}"/>
                </a:ext>
              </a:extLst>
            </p:cNvPr>
            <p:cNvSpPr/>
            <p:nvPr/>
          </p:nvSpPr>
          <p:spPr>
            <a:xfrm>
              <a:off x="3714737" y="3149818"/>
              <a:ext cx="124973" cy="11129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5" name="Freeform: Shape 28">
              <a:extLst>
                <a:ext uri="{FF2B5EF4-FFF2-40B4-BE49-F238E27FC236}">
                  <a16:creationId xmlns:a16="http://schemas.microsoft.com/office/drawing/2014/main" id="{FE799CDB-DB91-FB3E-D264-D579915ED779}"/>
                </a:ext>
              </a:extLst>
            </p:cNvPr>
            <p:cNvSpPr/>
            <p:nvPr/>
          </p:nvSpPr>
          <p:spPr>
            <a:xfrm flipV="1">
              <a:off x="3312066" y="3391462"/>
              <a:ext cx="262960" cy="24392"/>
            </a:xfrm>
            <a:custGeom>
              <a:avLst/>
              <a:gdLst>
                <a:gd name="connsiteX0" fmla="*/ 136687 w 136512"/>
                <a:gd name="connsiteY0" fmla="*/ 112 h 12663"/>
                <a:gd name="connsiteX1" fmla="*/ 175 w 136512"/>
                <a:gd name="connsiteY1" fmla="*/ 11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112"/>
                  </a:moveTo>
                  <a:lnTo>
                    <a:pt x="175" y="11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7C308A99-90C4-9A1D-0B8E-3D514C5C8D7D}"/>
                </a:ext>
              </a:extLst>
            </p:cNvPr>
            <p:cNvSpPr/>
            <p:nvPr/>
          </p:nvSpPr>
          <p:spPr>
            <a:xfrm flipV="1">
              <a:off x="3996166" y="3205464"/>
              <a:ext cx="24496" cy="531404"/>
            </a:xfrm>
            <a:custGeom>
              <a:avLst/>
              <a:gdLst>
                <a:gd name="connsiteX0" fmla="*/ 175 w 12717"/>
                <a:gd name="connsiteY0" fmla="*/ 275991 h 275871"/>
                <a:gd name="connsiteX1" fmla="*/ 175 w 12717"/>
                <a:gd name="connsiteY1" fmla="*/ 119 h 27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71">
                  <a:moveTo>
                    <a:pt x="175" y="275991"/>
                  </a:moveTo>
                  <a:lnTo>
                    <a:pt x="175" y="119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7" name="Freeform: Shape 30">
              <a:extLst>
                <a:ext uri="{FF2B5EF4-FFF2-40B4-BE49-F238E27FC236}">
                  <a16:creationId xmlns:a16="http://schemas.microsoft.com/office/drawing/2014/main" id="{2CC6ADC0-933E-5DB0-BD51-DD5CEB986568}"/>
                </a:ext>
              </a:extLst>
            </p:cNvPr>
            <p:cNvSpPr/>
            <p:nvPr/>
          </p:nvSpPr>
          <p:spPr>
            <a:xfrm flipV="1">
              <a:off x="4127168" y="3147531"/>
              <a:ext cx="145546" cy="115866"/>
            </a:xfrm>
            <a:custGeom>
              <a:avLst/>
              <a:gdLst>
                <a:gd name="connsiteX0" fmla="*/ 37930 w 75558"/>
                <a:gd name="connsiteY0" fmla="*/ 60248 h 60150"/>
                <a:gd name="connsiteX1" fmla="*/ 175 w 75558"/>
                <a:gd name="connsiteY1" fmla="*/ 97 h 60150"/>
                <a:gd name="connsiteX2" fmla="*/ 75734 w 75558"/>
                <a:gd name="connsiteY2" fmla="*/ 97 h 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150">
                  <a:moveTo>
                    <a:pt x="37930" y="60248"/>
                  </a:moveTo>
                  <a:lnTo>
                    <a:pt x="175" y="97"/>
                  </a:lnTo>
                  <a:lnTo>
                    <a:pt x="75734" y="97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8" name="Freeform: Shape 31">
              <a:extLst>
                <a:ext uri="{FF2B5EF4-FFF2-40B4-BE49-F238E27FC236}">
                  <a16:creationId xmlns:a16="http://schemas.microsoft.com/office/drawing/2014/main" id="{EE13D0AE-3771-1FB2-FDAD-419BF8612E75}"/>
                </a:ext>
              </a:extLst>
            </p:cNvPr>
            <p:cNvSpPr/>
            <p:nvPr/>
          </p:nvSpPr>
          <p:spPr>
            <a:xfrm flipV="1">
              <a:off x="4127168" y="3147531"/>
              <a:ext cx="145546" cy="24392"/>
            </a:xfrm>
            <a:custGeom>
              <a:avLst/>
              <a:gdLst>
                <a:gd name="connsiteX0" fmla="*/ 75734 w 75558"/>
                <a:gd name="connsiteY0" fmla="*/ 92 h 12663"/>
                <a:gd name="connsiteX1" fmla="*/ 175 w 75558"/>
                <a:gd name="connsiteY1" fmla="*/ 92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92"/>
                  </a:moveTo>
                  <a:lnTo>
                    <a:pt x="175" y="9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19" name="Freeform: Shape 32">
              <a:extLst>
                <a:ext uri="{FF2B5EF4-FFF2-40B4-BE49-F238E27FC236}">
                  <a16:creationId xmlns:a16="http://schemas.microsoft.com/office/drawing/2014/main" id="{05290014-3366-247D-87B6-738CC5E6E34A}"/>
                </a:ext>
              </a:extLst>
            </p:cNvPr>
            <p:cNvSpPr/>
            <p:nvPr/>
          </p:nvSpPr>
          <p:spPr>
            <a:xfrm flipV="1">
              <a:off x="3996166" y="2886640"/>
              <a:ext cx="203727" cy="260889"/>
            </a:xfrm>
            <a:custGeom>
              <a:avLst/>
              <a:gdLst>
                <a:gd name="connsiteX0" fmla="*/ 175 w 105762"/>
                <a:gd name="connsiteY0" fmla="*/ 135519 h 135437"/>
                <a:gd name="connsiteX1" fmla="*/ 105937 w 105762"/>
                <a:gd name="connsiteY1" fmla="*/ 135519 h 135437"/>
                <a:gd name="connsiteX2" fmla="*/ 105937 w 105762"/>
                <a:gd name="connsiteY2" fmla="*/ 81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35519"/>
                  </a:moveTo>
                  <a:lnTo>
                    <a:pt x="105937" y="135519"/>
                  </a:lnTo>
                  <a:lnTo>
                    <a:pt x="105937" y="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0" name="Freeform: Shape 33">
              <a:extLst>
                <a:ext uri="{FF2B5EF4-FFF2-40B4-BE49-F238E27FC236}">
                  <a16:creationId xmlns:a16="http://schemas.microsoft.com/office/drawing/2014/main" id="{65D4CABB-D93E-5A47-D6CC-72F3627605BF}"/>
                </a:ext>
              </a:extLst>
            </p:cNvPr>
            <p:cNvSpPr/>
            <p:nvPr/>
          </p:nvSpPr>
          <p:spPr>
            <a:xfrm flipV="1">
              <a:off x="3968990" y="2859580"/>
              <a:ext cx="54352" cy="54121"/>
            </a:xfrm>
            <a:custGeom>
              <a:avLst/>
              <a:gdLst>
                <a:gd name="connsiteX0" fmla="*/ 28392 w 28216"/>
                <a:gd name="connsiteY0" fmla="*/ 14119 h 28096"/>
                <a:gd name="connsiteX1" fmla="*/ 14283 w 28216"/>
                <a:gd name="connsiteY1" fmla="*/ 28167 h 28096"/>
                <a:gd name="connsiteX2" fmla="*/ 175 w 28216"/>
                <a:gd name="connsiteY2" fmla="*/ 14119 h 28096"/>
                <a:gd name="connsiteX3" fmla="*/ 14283 w 28216"/>
                <a:gd name="connsiteY3" fmla="*/ 71 h 28096"/>
                <a:gd name="connsiteX4" fmla="*/ 28392 w 28216"/>
                <a:gd name="connsiteY4" fmla="*/ 14119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19"/>
                  </a:moveTo>
                  <a:cubicBezTo>
                    <a:pt x="28392" y="21885"/>
                    <a:pt x="22083" y="28167"/>
                    <a:pt x="14283" y="28167"/>
                  </a:cubicBezTo>
                  <a:cubicBezTo>
                    <a:pt x="6484" y="28167"/>
                    <a:pt x="175" y="21885"/>
                    <a:pt x="175" y="14119"/>
                  </a:cubicBezTo>
                  <a:cubicBezTo>
                    <a:pt x="175" y="6353"/>
                    <a:pt x="6484" y="71"/>
                    <a:pt x="14283" y="71"/>
                  </a:cubicBezTo>
                  <a:cubicBezTo>
                    <a:pt x="22083" y="71"/>
                    <a:pt x="28392" y="6353"/>
                    <a:pt x="28392" y="1411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1" name="Freeform: Shape 34">
              <a:extLst>
                <a:ext uri="{FF2B5EF4-FFF2-40B4-BE49-F238E27FC236}">
                  <a16:creationId xmlns:a16="http://schemas.microsoft.com/office/drawing/2014/main" id="{3A70539A-5D75-6EFB-0CB1-B1D4B097CD85}"/>
                </a:ext>
              </a:extLst>
            </p:cNvPr>
            <p:cNvSpPr/>
            <p:nvPr/>
          </p:nvSpPr>
          <p:spPr>
            <a:xfrm flipV="1">
              <a:off x="3996166" y="3263399"/>
              <a:ext cx="203727" cy="260889"/>
            </a:xfrm>
            <a:custGeom>
              <a:avLst/>
              <a:gdLst>
                <a:gd name="connsiteX0" fmla="*/ 175 w 105762"/>
                <a:gd name="connsiteY0" fmla="*/ 112 h 135437"/>
                <a:gd name="connsiteX1" fmla="*/ 105937 w 105762"/>
                <a:gd name="connsiteY1" fmla="*/ 112 h 135437"/>
                <a:gd name="connsiteX2" fmla="*/ 105937 w 105762"/>
                <a:gd name="connsiteY2" fmla="*/ 135550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112"/>
                  </a:moveTo>
                  <a:lnTo>
                    <a:pt x="105937" y="112"/>
                  </a:lnTo>
                  <a:lnTo>
                    <a:pt x="105937" y="13555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2" name="Freeform: Shape 35">
              <a:extLst>
                <a:ext uri="{FF2B5EF4-FFF2-40B4-BE49-F238E27FC236}">
                  <a16:creationId xmlns:a16="http://schemas.microsoft.com/office/drawing/2014/main" id="{DAE05B7C-C918-4CE7-B993-8979D98D3FDE}"/>
                </a:ext>
              </a:extLst>
            </p:cNvPr>
            <p:cNvSpPr/>
            <p:nvPr/>
          </p:nvSpPr>
          <p:spPr>
            <a:xfrm flipV="1">
              <a:off x="3968990" y="3497228"/>
              <a:ext cx="54352" cy="5412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3" name="Freeform: Shape 62">
              <a:extLst>
                <a:ext uri="{FF2B5EF4-FFF2-40B4-BE49-F238E27FC236}">
                  <a16:creationId xmlns:a16="http://schemas.microsoft.com/office/drawing/2014/main" id="{356E09EA-6E26-6EAD-697F-2C6D948778FE}"/>
                </a:ext>
              </a:extLst>
            </p:cNvPr>
            <p:cNvSpPr/>
            <p:nvPr/>
          </p:nvSpPr>
          <p:spPr>
            <a:xfrm flipV="1">
              <a:off x="3656556" y="4049407"/>
              <a:ext cx="339608" cy="350268"/>
            </a:xfrm>
            <a:custGeom>
              <a:avLst/>
              <a:gdLst>
                <a:gd name="connsiteX0" fmla="*/ 176479 w 176303"/>
                <a:gd name="connsiteY0" fmla="*/ 182018 h 181837"/>
                <a:gd name="connsiteX1" fmla="*/ 176479 w 176303"/>
                <a:gd name="connsiteY1" fmla="*/ 181 h 181837"/>
                <a:gd name="connsiteX2" fmla="*/ 175 w 176303"/>
                <a:gd name="connsiteY2" fmla="*/ 181 h 181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303" h="181837">
                  <a:moveTo>
                    <a:pt x="176479" y="182018"/>
                  </a:moveTo>
                  <a:lnTo>
                    <a:pt x="176479" y="181"/>
                  </a:lnTo>
                  <a:lnTo>
                    <a:pt x="175" y="18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4" name="Freeform: Shape 63">
              <a:extLst>
                <a:ext uri="{FF2B5EF4-FFF2-40B4-BE49-F238E27FC236}">
                  <a16:creationId xmlns:a16="http://schemas.microsoft.com/office/drawing/2014/main" id="{E18B8C22-EDA8-4529-E19D-86B0E93BEFF7}"/>
                </a:ext>
              </a:extLst>
            </p:cNvPr>
            <p:cNvSpPr/>
            <p:nvPr/>
          </p:nvSpPr>
          <p:spPr>
            <a:xfrm flipV="1">
              <a:off x="3656556" y="4320016"/>
              <a:ext cx="24496" cy="531310"/>
            </a:xfrm>
            <a:custGeom>
              <a:avLst/>
              <a:gdLst>
                <a:gd name="connsiteX0" fmla="*/ 175 w 12717"/>
                <a:gd name="connsiteY0" fmla="*/ 276033 h 275822"/>
                <a:gd name="connsiteX1" fmla="*/ 175 w 12717"/>
                <a:gd name="connsiteY1" fmla="*/ 200201 h 275822"/>
                <a:gd name="connsiteX2" fmla="*/ 175 w 12717"/>
                <a:gd name="connsiteY2" fmla="*/ 172599 h 275822"/>
                <a:gd name="connsiteX3" fmla="*/ 175 w 12717"/>
                <a:gd name="connsiteY3" fmla="*/ 103644 h 275822"/>
                <a:gd name="connsiteX4" fmla="*/ 175 w 12717"/>
                <a:gd name="connsiteY4" fmla="*/ 76042 h 275822"/>
                <a:gd name="connsiteX5" fmla="*/ 175 w 12717"/>
                <a:gd name="connsiteY5" fmla="*/ 21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17" h="275822">
                  <a:moveTo>
                    <a:pt x="175" y="276033"/>
                  </a:moveTo>
                  <a:lnTo>
                    <a:pt x="175" y="200201"/>
                  </a:lnTo>
                  <a:moveTo>
                    <a:pt x="175" y="172599"/>
                  </a:moveTo>
                  <a:lnTo>
                    <a:pt x="175" y="103644"/>
                  </a:lnTo>
                  <a:moveTo>
                    <a:pt x="175" y="76042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5" name="Freeform: Shape 64">
              <a:extLst>
                <a:ext uri="{FF2B5EF4-FFF2-40B4-BE49-F238E27FC236}">
                  <a16:creationId xmlns:a16="http://schemas.microsoft.com/office/drawing/2014/main" id="{D3528DAF-8B62-EA3E-F216-683901476DCB}"/>
                </a:ext>
              </a:extLst>
            </p:cNvPr>
            <p:cNvSpPr/>
            <p:nvPr/>
          </p:nvSpPr>
          <p:spPr>
            <a:xfrm flipV="1">
              <a:off x="3656556" y="4585670"/>
              <a:ext cx="344490" cy="536170"/>
            </a:xfrm>
            <a:custGeom>
              <a:avLst/>
              <a:gdLst>
                <a:gd name="connsiteX0" fmla="*/ 175 w 178837"/>
                <a:gd name="connsiteY0" fmla="*/ 278577 h 278345"/>
                <a:gd name="connsiteX1" fmla="*/ 179012 w 178837"/>
                <a:gd name="connsiteY1" fmla="*/ 278577 h 278345"/>
                <a:gd name="connsiteX2" fmla="*/ 175 w 178837"/>
                <a:gd name="connsiteY2" fmla="*/ 182020 h 278345"/>
                <a:gd name="connsiteX3" fmla="*/ 176479 w 178837"/>
                <a:gd name="connsiteY3" fmla="*/ 182020 h 278345"/>
                <a:gd name="connsiteX4" fmla="*/ 176479 w 178837"/>
                <a:gd name="connsiteY4" fmla="*/ 232 h 27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37" h="278345">
                  <a:moveTo>
                    <a:pt x="175" y="278577"/>
                  </a:moveTo>
                  <a:lnTo>
                    <a:pt x="179012" y="278577"/>
                  </a:lnTo>
                  <a:moveTo>
                    <a:pt x="175" y="182020"/>
                  </a:moveTo>
                  <a:lnTo>
                    <a:pt x="176479" y="182020"/>
                  </a:lnTo>
                  <a:lnTo>
                    <a:pt x="176479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6" name="Freeform: Shape 65">
              <a:extLst>
                <a:ext uri="{FF2B5EF4-FFF2-40B4-BE49-F238E27FC236}">
                  <a16:creationId xmlns:a16="http://schemas.microsoft.com/office/drawing/2014/main" id="{13B23416-CC49-58B6-46D5-6EA87CC803A9}"/>
                </a:ext>
              </a:extLst>
            </p:cNvPr>
            <p:cNvSpPr/>
            <p:nvPr/>
          </p:nvSpPr>
          <p:spPr>
            <a:xfrm flipV="1">
              <a:off x="3575026" y="4394815"/>
              <a:ext cx="24496" cy="381711"/>
            </a:xfrm>
            <a:custGeom>
              <a:avLst/>
              <a:gdLst>
                <a:gd name="connsiteX0" fmla="*/ 175 w 12717"/>
                <a:gd name="connsiteY0" fmla="*/ 198371 h 198160"/>
                <a:gd name="connsiteX1" fmla="*/ 175 w 12717"/>
                <a:gd name="connsiteY1" fmla="*/ 210 h 19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98160">
                  <a:moveTo>
                    <a:pt x="175" y="198371"/>
                  </a:moveTo>
                  <a:lnTo>
                    <a:pt x="175" y="21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7" name="Freeform: Shape 66">
              <a:extLst>
                <a:ext uri="{FF2B5EF4-FFF2-40B4-BE49-F238E27FC236}">
                  <a16:creationId xmlns:a16="http://schemas.microsoft.com/office/drawing/2014/main" id="{DAB59C29-2619-1BD7-25F6-A904155CC473}"/>
                </a:ext>
              </a:extLst>
            </p:cNvPr>
            <p:cNvSpPr/>
            <p:nvPr/>
          </p:nvSpPr>
          <p:spPr>
            <a:xfrm>
              <a:off x="3714737" y="4530024"/>
              <a:ext cx="124973" cy="111293"/>
            </a:xfrm>
            <a:custGeom>
              <a:avLst/>
              <a:gdLst>
                <a:gd name="connsiteX0" fmla="*/ 64878 w 64878"/>
                <a:gd name="connsiteY0" fmla="*/ 28888 h 57776"/>
                <a:gd name="connsiteX1" fmla="*/ 64878 w 64878"/>
                <a:gd name="connsiteY1" fmla="*/ 57776 h 57776"/>
                <a:gd name="connsiteX2" fmla="*/ 0 w 64878"/>
                <a:gd name="connsiteY2" fmla="*/ 28888 h 57776"/>
                <a:gd name="connsiteX3" fmla="*/ 64878 w 64878"/>
                <a:gd name="connsiteY3" fmla="*/ 0 h 5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8" h="57776">
                  <a:moveTo>
                    <a:pt x="64878" y="28888"/>
                  </a:moveTo>
                  <a:lnTo>
                    <a:pt x="64878" y="57776"/>
                  </a:lnTo>
                  <a:lnTo>
                    <a:pt x="0" y="28888"/>
                  </a:lnTo>
                  <a:lnTo>
                    <a:pt x="64878" y="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8" name="Freeform: Shape 67">
              <a:extLst>
                <a:ext uri="{FF2B5EF4-FFF2-40B4-BE49-F238E27FC236}">
                  <a16:creationId xmlns:a16="http://schemas.microsoft.com/office/drawing/2014/main" id="{062EFD8B-63B6-1128-1F18-09DAF95B22E2}"/>
                </a:ext>
              </a:extLst>
            </p:cNvPr>
            <p:cNvSpPr/>
            <p:nvPr/>
          </p:nvSpPr>
          <p:spPr>
            <a:xfrm flipV="1">
              <a:off x="3312066" y="4771668"/>
              <a:ext cx="262960" cy="24392"/>
            </a:xfrm>
            <a:custGeom>
              <a:avLst/>
              <a:gdLst>
                <a:gd name="connsiteX0" fmla="*/ 136687 w 136512"/>
                <a:gd name="connsiteY0" fmla="*/ 225 h 12663"/>
                <a:gd name="connsiteX1" fmla="*/ 175 w 136512"/>
                <a:gd name="connsiteY1" fmla="*/ 22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6512" h="12663">
                  <a:moveTo>
                    <a:pt x="136687" y="225"/>
                  </a:moveTo>
                  <a:lnTo>
                    <a:pt x="175" y="22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29" name="Freeform: Shape 68">
              <a:extLst>
                <a:ext uri="{FF2B5EF4-FFF2-40B4-BE49-F238E27FC236}">
                  <a16:creationId xmlns:a16="http://schemas.microsoft.com/office/drawing/2014/main" id="{73591D95-E46B-3913-96C8-9F817892C299}"/>
                </a:ext>
              </a:extLst>
            </p:cNvPr>
            <p:cNvSpPr/>
            <p:nvPr/>
          </p:nvSpPr>
          <p:spPr>
            <a:xfrm flipV="1">
              <a:off x="3996166" y="4585670"/>
              <a:ext cx="24496" cy="531310"/>
            </a:xfrm>
            <a:custGeom>
              <a:avLst/>
              <a:gdLst>
                <a:gd name="connsiteX0" fmla="*/ 175 w 12717"/>
                <a:gd name="connsiteY0" fmla="*/ 276055 h 275822"/>
                <a:gd name="connsiteX1" fmla="*/ 175 w 12717"/>
                <a:gd name="connsiteY1" fmla="*/ 232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275822">
                  <a:moveTo>
                    <a:pt x="175" y="276055"/>
                  </a:moveTo>
                  <a:lnTo>
                    <a:pt x="175" y="23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0" name="Freeform: Shape 69">
              <a:extLst>
                <a:ext uri="{FF2B5EF4-FFF2-40B4-BE49-F238E27FC236}">
                  <a16:creationId xmlns:a16="http://schemas.microsoft.com/office/drawing/2014/main" id="{9FF38BDD-74B4-61E0-ADA4-578B28150BC9}"/>
                </a:ext>
              </a:extLst>
            </p:cNvPr>
            <p:cNvSpPr/>
            <p:nvPr/>
          </p:nvSpPr>
          <p:spPr>
            <a:xfrm flipV="1">
              <a:off x="4127168" y="4527643"/>
              <a:ext cx="145546" cy="115962"/>
            </a:xfrm>
            <a:custGeom>
              <a:avLst/>
              <a:gdLst>
                <a:gd name="connsiteX0" fmla="*/ 37930 w 75558"/>
                <a:gd name="connsiteY0" fmla="*/ 60410 h 60200"/>
                <a:gd name="connsiteX1" fmla="*/ 175 w 75558"/>
                <a:gd name="connsiteY1" fmla="*/ 210 h 60200"/>
                <a:gd name="connsiteX2" fmla="*/ 75734 w 75558"/>
                <a:gd name="connsiteY2" fmla="*/ 210 h 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58" h="60200">
                  <a:moveTo>
                    <a:pt x="37930" y="60410"/>
                  </a:moveTo>
                  <a:lnTo>
                    <a:pt x="175" y="210"/>
                  </a:lnTo>
                  <a:lnTo>
                    <a:pt x="75734" y="210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1" name="Freeform: Shape 70">
              <a:extLst>
                <a:ext uri="{FF2B5EF4-FFF2-40B4-BE49-F238E27FC236}">
                  <a16:creationId xmlns:a16="http://schemas.microsoft.com/office/drawing/2014/main" id="{636054B2-6882-E335-0D50-CD698FEC4EFA}"/>
                </a:ext>
              </a:extLst>
            </p:cNvPr>
            <p:cNvSpPr/>
            <p:nvPr/>
          </p:nvSpPr>
          <p:spPr>
            <a:xfrm flipV="1">
              <a:off x="4127168" y="4527643"/>
              <a:ext cx="145546" cy="24392"/>
            </a:xfrm>
            <a:custGeom>
              <a:avLst/>
              <a:gdLst>
                <a:gd name="connsiteX0" fmla="*/ 75734 w 75558"/>
                <a:gd name="connsiteY0" fmla="*/ 205 h 12663"/>
                <a:gd name="connsiteX1" fmla="*/ 175 w 75558"/>
                <a:gd name="connsiteY1" fmla="*/ 205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558" h="12663">
                  <a:moveTo>
                    <a:pt x="75734" y="205"/>
                  </a:moveTo>
                  <a:lnTo>
                    <a:pt x="175" y="20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2" name="Freeform: Shape 71">
              <a:extLst>
                <a:ext uri="{FF2B5EF4-FFF2-40B4-BE49-F238E27FC236}">
                  <a16:creationId xmlns:a16="http://schemas.microsoft.com/office/drawing/2014/main" id="{BF3DA6B3-EF79-4900-730C-C6EF32322BE9}"/>
                </a:ext>
              </a:extLst>
            </p:cNvPr>
            <p:cNvSpPr/>
            <p:nvPr/>
          </p:nvSpPr>
          <p:spPr>
            <a:xfrm flipV="1">
              <a:off x="3996166" y="4266847"/>
              <a:ext cx="203727" cy="260795"/>
            </a:xfrm>
            <a:custGeom>
              <a:avLst/>
              <a:gdLst>
                <a:gd name="connsiteX0" fmla="*/ 175 w 105762"/>
                <a:gd name="connsiteY0" fmla="*/ 135583 h 135388"/>
                <a:gd name="connsiteX1" fmla="*/ 105937 w 105762"/>
                <a:gd name="connsiteY1" fmla="*/ 135583 h 135388"/>
                <a:gd name="connsiteX2" fmla="*/ 105937 w 105762"/>
                <a:gd name="connsiteY2" fmla="*/ 195 h 13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388">
                  <a:moveTo>
                    <a:pt x="175" y="135583"/>
                  </a:moveTo>
                  <a:lnTo>
                    <a:pt x="105937" y="135583"/>
                  </a:lnTo>
                  <a:lnTo>
                    <a:pt x="105937" y="19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3" name="Freeform: Shape 72">
              <a:extLst>
                <a:ext uri="{FF2B5EF4-FFF2-40B4-BE49-F238E27FC236}">
                  <a16:creationId xmlns:a16="http://schemas.microsoft.com/office/drawing/2014/main" id="{CB5BE78B-4A6C-8BFB-EDE8-5B688258E5D1}"/>
                </a:ext>
              </a:extLst>
            </p:cNvPr>
            <p:cNvSpPr/>
            <p:nvPr/>
          </p:nvSpPr>
          <p:spPr>
            <a:xfrm flipV="1">
              <a:off x="3968990" y="4239786"/>
              <a:ext cx="54352" cy="54121"/>
            </a:xfrm>
            <a:custGeom>
              <a:avLst/>
              <a:gdLst>
                <a:gd name="connsiteX0" fmla="*/ 28392 w 28216"/>
                <a:gd name="connsiteY0" fmla="*/ 14232 h 28096"/>
                <a:gd name="connsiteX1" fmla="*/ 14283 w 28216"/>
                <a:gd name="connsiteY1" fmla="*/ 28281 h 28096"/>
                <a:gd name="connsiteX2" fmla="*/ 175 w 28216"/>
                <a:gd name="connsiteY2" fmla="*/ 14232 h 28096"/>
                <a:gd name="connsiteX3" fmla="*/ 14283 w 28216"/>
                <a:gd name="connsiteY3" fmla="*/ 184 h 28096"/>
                <a:gd name="connsiteX4" fmla="*/ 28392 w 28216"/>
                <a:gd name="connsiteY4" fmla="*/ 14232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32"/>
                  </a:moveTo>
                  <a:cubicBezTo>
                    <a:pt x="28392" y="21999"/>
                    <a:pt x="22083" y="28281"/>
                    <a:pt x="14283" y="28281"/>
                  </a:cubicBezTo>
                  <a:cubicBezTo>
                    <a:pt x="6484" y="28281"/>
                    <a:pt x="175" y="21999"/>
                    <a:pt x="175" y="14232"/>
                  </a:cubicBezTo>
                  <a:cubicBezTo>
                    <a:pt x="175" y="6466"/>
                    <a:pt x="6484" y="184"/>
                    <a:pt x="14283" y="184"/>
                  </a:cubicBezTo>
                  <a:cubicBezTo>
                    <a:pt x="22083" y="184"/>
                    <a:pt x="28392" y="6466"/>
                    <a:pt x="28392" y="14232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4" name="Freeform: Shape 73">
              <a:extLst>
                <a:ext uri="{FF2B5EF4-FFF2-40B4-BE49-F238E27FC236}">
                  <a16:creationId xmlns:a16="http://schemas.microsoft.com/office/drawing/2014/main" id="{20C2C854-E9D4-7FB6-E8A1-AAE5250C5CBC}"/>
                </a:ext>
              </a:extLst>
            </p:cNvPr>
            <p:cNvSpPr/>
            <p:nvPr/>
          </p:nvSpPr>
          <p:spPr>
            <a:xfrm flipV="1">
              <a:off x="3996166" y="4643605"/>
              <a:ext cx="203727" cy="260889"/>
            </a:xfrm>
            <a:custGeom>
              <a:avLst/>
              <a:gdLst>
                <a:gd name="connsiteX0" fmla="*/ 175 w 105762"/>
                <a:gd name="connsiteY0" fmla="*/ 226 h 135437"/>
                <a:gd name="connsiteX1" fmla="*/ 105937 w 105762"/>
                <a:gd name="connsiteY1" fmla="*/ 226 h 135437"/>
                <a:gd name="connsiteX2" fmla="*/ 105937 w 105762"/>
                <a:gd name="connsiteY2" fmla="*/ 135664 h 13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62" h="135437">
                  <a:moveTo>
                    <a:pt x="175" y="226"/>
                  </a:moveTo>
                  <a:lnTo>
                    <a:pt x="105937" y="226"/>
                  </a:lnTo>
                  <a:lnTo>
                    <a:pt x="105937" y="13566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5" name="Freeform: Shape 74">
              <a:extLst>
                <a:ext uri="{FF2B5EF4-FFF2-40B4-BE49-F238E27FC236}">
                  <a16:creationId xmlns:a16="http://schemas.microsoft.com/office/drawing/2014/main" id="{A3335416-CAB9-659E-A386-6025DF95FEA2}"/>
                </a:ext>
              </a:extLst>
            </p:cNvPr>
            <p:cNvSpPr/>
            <p:nvPr/>
          </p:nvSpPr>
          <p:spPr>
            <a:xfrm flipV="1">
              <a:off x="3968990" y="4877434"/>
              <a:ext cx="54352" cy="54121"/>
            </a:xfrm>
            <a:custGeom>
              <a:avLst/>
              <a:gdLst>
                <a:gd name="connsiteX0" fmla="*/ 28392 w 28216"/>
                <a:gd name="connsiteY0" fmla="*/ 14285 h 28096"/>
                <a:gd name="connsiteX1" fmla="*/ 14283 w 28216"/>
                <a:gd name="connsiteY1" fmla="*/ 28333 h 28096"/>
                <a:gd name="connsiteX2" fmla="*/ 175 w 28216"/>
                <a:gd name="connsiteY2" fmla="*/ 14285 h 28096"/>
                <a:gd name="connsiteX3" fmla="*/ 14283 w 28216"/>
                <a:gd name="connsiteY3" fmla="*/ 236 h 28096"/>
                <a:gd name="connsiteX4" fmla="*/ 28392 w 28216"/>
                <a:gd name="connsiteY4" fmla="*/ 14285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285"/>
                  </a:moveTo>
                  <a:cubicBezTo>
                    <a:pt x="28392" y="22051"/>
                    <a:pt x="22083" y="28333"/>
                    <a:pt x="14283" y="28333"/>
                  </a:cubicBezTo>
                  <a:cubicBezTo>
                    <a:pt x="6484" y="28333"/>
                    <a:pt x="175" y="22051"/>
                    <a:pt x="175" y="14285"/>
                  </a:cubicBezTo>
                  <a:cubicBezTo>
                    <a:pt x="175" y="6519"/>
                    <a:pt x="6484" y="236"/>
                    <a:pt x="14283" y="236"/>
                  </a:cubicBezTo>
                  <a:cubicBezTo>
                    <a:pt x="22083" y="236"/>
                    <a:pt x="28392" y="6519"/>
                    <a:pt x="28392" y="14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6" name="Freeform: Shape 101">
              <a:extLst>
                <a:ext uri="{FF2B5EF4-FFF2-40B4-BE49-F238E27FC236}">
                  <a16:creationId xmlns:a16="http://schemas.microsoft.com/office/drawing/2014/main" id="{CFE8A195-A623-0FD3-2529-AC8146C1DFD8}"/>
                </a:ext>
              </a:extLst>
            </p:cNvPr>
            <p:cNvSpPr/>
            <p:nvPr/>
          </p:nvSpPr>
          <p:spPr>
            <a:xfrm flipV="1">
              <a:off x="3996166" y="3736870"/>
              <a:ext cx="24496" cy="317395"/>
            </a:xfrm>
            <a:custGeom>
              <a:avLst/>
              <a:gdLst>
                <a:gd name="connsiteX0" fmla="*/ 175 w 12717"/>
                <a:gd name="connsiteY0" fmla="*/ 164925 h 164771"/>
                <a:gd name="connsiteX1" fmla="*/ 175 w 12717"/>
                <a:gd name="connsiteY1" fmla="*/ 154 h 16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7" h="164771">
                  <a:moveTo>
                    <a:pt x="175" y="164925"/>
                  </a:moveTo>
                  <a:lnTo>
                    <a:pt x="175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7" name="Freeform: Shape 106">
              <a:extLst>
                <a:ext uri="{FF2B5EF4-FFF2-40B4-BE49-F238E27FC236}">
                  <a16:creationId xmlns:a16="http://schemas.microsoft.com/office/drawing/2014/main" id="{D2594D4D-543A-3037-24E4-16F16F043F7B}"/>
                </a:ext>
              </a:extLst>
            </p:cNvPr>
            <p:cNvSpPr/>
            <p:nvPr/>
          </p:nvSpPr>
          <p:spPr>
            <a:xfrm flipV="1">
              <a:off x="2095100" y="2674056"/>
              <a:ext cx="1901066" cy="2442922"/>
            </a:xfrm>
            <a:custGeom>
              <a:avLst/>
              <a:gdLst>
                <a:gd name="connsiteX0" fmla="*/ 1439317 w 1439142"/>
                <a:gd name="connsiteY0" fmla="*/ 1268363 h 1268209"/>
                <a:gd name="connsiteX1" fmla="*/ 175 w 1439142"/>
                <a:gd name="connsiteY1" fmla="*/ 1268363 h 1268209"/>
                <a:gd name="connsiteX2" fmla="*/ 175 w 1439142"/>
                <a:gd name="connsiteY2" fmla="*/ 716619 h 1268209"/>
                <a:gd name="connsiteX3" fmla="*/ 175 w 1439142"/>
                <a:gd name="connsiteY3" fmla="*/ 566193 h 1268209"/>
                <a:gd name="connsiteX4" fmla="*/ 175 w 1439142"/>
                <a:gd name="connsiteY4" fmla="*/ 154 h 1268209"/>
                <a:gd name="connsiteX5" fmla="*/ 1439317 w 1439142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142" h="1268209">
                  <a:moveTo>
                    <a:pt x="1439317" y="1268363"/>
                  </a:moveTo>
                  <a:lnTo>
                    <a:pt x="175" y="1268363"/>
                  </a:lnTo>
                  <a:lnTo>
                    <a:pt x="175" y="716619"/>
                  </a:lnTo>
                  <a:moveTo>
                    <a:pt x="175" y="566193"/>
                  </a:moveTo>
                  <a:lnTo>
                    <a:pt x="175" y="154"/>
                  </a:lnTo>
                  <a:lnTo>
                    <a:pt x="1439317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8" name="Freeform: Shape 107">
              <a:extLst>
                <a:ext uri="{FF2B5EF4-FFF2-40B4-BE49-F238E27FC236}">
                  <a16:creationId xmlns:a16="http://schemas.microsoft.com/office/drawing/2014/main" id="{F0536F88-6B6B-2D0A-C995-E0F88C292B20}"/>
                </a:ext>
              </a:extLst>
            </p:cNvPr>
            <p:cNvSpPr/>
            <p:nvPr/>
          </p:nvSpPr>
          <p:spPr>
            <a:xfrm flipV="1">
              <a:off x="1804053" y="3736916"/>
              <a:ext cx="582092" cy="289762"/>
            </a:xfrm>
            <a:custGeom>
              <a:avLst/>
              <a:gdLst>
                <a:gd name="connsiteX0" fmla="*/ 302360 w 302185"/>
                <a:gd name="connsiteY0" fmla="*/ 150579 h 150426"/>
                <a:gd name="connsiteX1" fmla="*/ 175 w 302185"/>
                <a:gd name="connsiteY1" fmla="*/ 150579 h 150426"/>
                <a:gd name="connsiteX2" fmla="*/ 226802 w 302185"/>
                <a:gd name="connsiteY2" fmla="*/ 100420 h 150426"/>
                <a:gd name="connsiteX3" fmla="*/ 75684 w 302185"/>
                <a:gd name="connsiteY3" fmla="*/ 100420 h 150426"/>
                <a:gd name="connsiteX4" fmla="*/ 302360 w 302185"/>
                <a:gd name="connsiteY4" fmla="*/ 50261 h 150426"/>
                <a:gd name="connsiteX5" fmla="*/ 175 w 302185"/>
                <a:gd name="connsiteY5" fmla="*/ 50261 h 150426"/>
                <a:gd name="connsiteX6" fmla="*/ 226802 w 302185"/>
                <a:gd name="connsiteY6" fmla="*/ 152 h 150426"/>
                <a:gd name="connsiteX7" fmla="*/ 75684 w 302185"/>
                <a:gd name="connsiteY7" fmla="*/ 152 h 15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185" h="150426">
                  <a:moveTo>
                    <a:pt x="302360" y="150579"/>
                  </a:moveTo>
                  <a:lnTo>
                    <a:pt x="175" y="150579"/>
                  </a:lnTo>
                  <a:moveTo>
                    <a:pt x="226802" y="100420"/>
                  </a:moveTo>
                  <a:lnTo>
                    <a:pt x="75684" y="100420"/>
                  </a:lnTo>
                  <a:moveTo>
                    <a:pt x="302360" y="50261"/>
                  </a:moveTo>
                  <a:lnTo>
                    <a:pt x="175" y="50261"/>
                  </a:lnTo>
                  <a:moveTo>
                    <a:pt x="226802" y="152"/>
                  </a:moveTo>
                  <a:lnTo>
                    <a:pt x="75684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39" name="Freeform: Shape 112">
              <a:extLst>
                <a:ext uri="{FF2B5EF4-FFF2-40B4-BE49-F238E27FC236}">
                  <a16:creationId xmlns:a16="http://schemas.microsoft.com/office/drawing/2014/main" id="{DB7DC202-D9CF-9BD6-8B09-6E45BD673E7D}"/>
                </a:ext>
              </a:extLst>
            </p:cNvPr>
            <p:cNvSpPr/>
            <p:nvPr/>
          </p:nvSpPr>
          <p:spPr>
            <a:xfrm flipV="1">
              <a:off x="2956572" y="2674058"/>
              <a:ext cx="1039592" cy="2442922"/>
            </a:xfrm>
            <a:custGeom>
              <a:avLst/>
              <a:gdLst>
                <a:gd name="connsiteX0" fmla="*/ 539866 w 539690"/>
                <a:gd name="connsiteY0" fmla="*/ 1268363 h 1268209"/>
                <a:gd name="connsiteX1" fmla="*/ 175 w 539690"/>
                <a:gd name="connsiteY1" fmla="*/ 1268363 h 1268209"/>
                <a:gd name="connsiteX2" fmla="*/ 175 w 539690"/>
                <a:gd name="connsiteY2" fmla="*/ 691540 h 1268209"/>
                <a:gd name="connsiteX3" fmla="*/ 175 w 539690"/>
                <a:gd name="connsiteY3" fmla="*/ 591223 h 1268209"/>
                <a:gd name="connsiteX4" fmla="*/ 175 w 539690"/>
                <a:gd name="connsiteY4" fmla="*/ 154 h 1268209"/>
                <a:gd name="connsiteX5" fmla="*/ 539866 w 539690"/>
                <a:gd name="connsiteY5" fmla="*/ 154 h 126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690" h="1268209">
                  <a:moveTo>
                    <a:pt x="539866" y="1268363"/>
                  </a:moveTo>
                  <a:lnTo>
                    <a:pt x="175" y="1268363"/>
                  </a:lnTo>
                  <a:lnTo>
                    <a:pt x="175" y="691540"/>
                  </a:lnTo>
                  <a:moveTo>
                    <a:pt x="175" y="591223"/>
                  </a:moveTo>
                  <a:lnTo>
                    <a:pt x="175" y="154"/>
                  </a:lnTo>
                  <a:lnTo>
                    <a:pt x="539866" y="15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0" name="Freeform: Shape 113">
              <a:extLst>
                <a:ext uri="{FF2B5EF4-FFF2-40B4-BE49-F238E27FC236}">
                  <a16:creationId xmlns:a16="http://schemas.microsoft.com/office/drawing/2014/main" id="{6051709F-3318-F38B-AF02-F39599C38180}"/>
                </a:ext>
              </a:extLst>
            </p:cNvPr>
            <p:cNvSpPr/>
            <p:nvPr/>
          </p:nvSpPr>
          <p:spPr>
            <a:xfrm flipV="1">
              <a:off x="2665478" y="3785179"/>
              <a:ext cx="582186" cy="193238"/>
            </a:xfrm>
            <a:custGeom>
              <a:avLst/>
              <a:gdLst>
                <a:gd name="connsiteX0" fmla="*/ 302410 w 302234"/>
                <a:gd name="connsiteY0" fmla="*/ 100470 h 100317"/>
                <a:gd name="connsiteX1" fmla="*/ 175 w 302234"/>
                <a:gd name="connsiteY1" fmla="*/ 100470 h 100317"/>
                <a:gd name="connsiteX2" fmla="*/ 302410 w 302234"/>
                <a:gd name="connsiteY2" fmla="*/ 152 h 100317"/>
                <a:gd name="connsiteX3" fmla="*/ 175 w 302234"/>
                <a:gd name="connsiteY3" fmla="*/ 152 h 10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4" h="100317">
                  <a:moveTo>
                    <a:pt x="302410" y="100470"/>
                  </a:moveTo>
                  <a:lnTo>
                    <a:pt x="175" y="100470"/>
                  </a:lnTo>
                  <a:moveTo>
                    <a:pt x="302410" y="152"/>
                  </a:moveTo>
                  <a:lnTo>
                    <a:pt x="175" y="152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1" name="Freeform: Shape 118">
              <a:extLst>
                <a:ext uri="{FF2B5EF4-FFF2-40B4-BE49-F238E27FC236}">
                  <a16:creationId xmlns:a16="http://schemas.microsoft.com/office/drawing/2014/main" id="{7692B2AB-BCE3-5DF3-CA5F-5A15EE52929B}"/>
                </a:ext>
              </a:extLst>
            </p:cNvPr>
            <p:cNvSpPr/>
            <p:nvPr/>
          </p:nvSpPr>
          <p:spPr>
            <a:xfrm flipV="1">
              <a:off x="3996166" y="3715540"/>
              <a:ext cx="1374655" cy="45719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2" name="Freeform: Shape 138">
              <a:extLst>
                <a:ext uri="{FF2B5EF4-FFF2-40B4-BE49-F238E27FC236}">
                  <a16:creationId xmlns:a16="http://schemas.microsoft.com/office/drawing/2014/main" id="{33FA46CC-1E59-6A9E-5045-BBA58E6868A7}"/>
                </a:ext>
              </a:extLst>
            </p:cNvPr>
            <p:cNvSpPr/>
            <p:nvPr/>
          </p:nvSpPr>
          <p:spPr>
            <a:xfrm flipV="1">
              <a:off x="3968990" y="3727004"/>
              <a:ext cx="54352" cy="54121"/>
            </a:xfrm>
            <a:custGeom>
              <a:avLst/>
              <a:gdLst>
                <a:gd name="connsiteX0" fmla="*/ 28392 w 28216"/>
                <a:gd name="connsiteY0" fmla="*/ 14171 h 28096"/>
                <a:gd name="connsiteX1" fmla="*/ 14283 w 28216"/>
                <a:gd name="connsiteY1" fmla="*/ 28220 h 28096"/>
                <a:gd name="connsiteX2" fmla="*/ 175 w 28216"/>
                <a:gd name="connsiteY2" fmla="*/ 14171 h 28096"/>
                <a:gd name="connsiteX3" fmla="*/ 14283 w 28216"/>
                <a:gd name="connsiteY3" fmla="*/ 123 h 28096"/>
                <a:gd name="connsiteX4" fmla="*/ 28392 w 28216"/>
                <a:gd name="connsiteY4" fmla="*/ 14171 h 2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16" h="28096">
                  <a:moveTo>
                    <a:pt x="28392" y="14171"/>
                  </a:moveTo>
                  <a:cubicBezTo>
                    <a:pt x="28392" y="21938"/>
                    <a:pt x="22083" y="28220"/>
                    <a:pt x="14283" y="28220"/>
                  </a:cubicBezTo>
                  <a:cubicBezTo>
                    <a:pt x="6484" y="28220"/>
                    <a:pt x="175" y="21938"/>
                    <a:pt x="175" y="14171"/>
                  </a:cubicBezTo>
                  <a:cubicBezTo>
                    <a:pt x="175" y="6405"/>
                    <a:pt x="6484" y="123"/>
                    <a:pt x="14283" y="123"/>
                  </a:cubicBezTo>
                  <a:cubicBezTo>
                    <a:pt x="22083" y="123"/>
                    <a:pt x="28392" y="6405"/>
                    <a:pt x="28392" y="141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3" name="Freeform: Shape 140">
              <a:extLst>
                <a:ext uri="{FF2B5EF4-FFF2-40B4-BE49-F238E27FC236}">
                  <a16:creationId xmlns:a16="http://schemas.microsoft.com/office/drawing/2014/main" id="{BBE809DB-B277-ED14-9B40-9F827A1C699C}"/>
                </a:ext>
              </a:extLst>
            </p:cNvPr>
            <p:cNvSpPr/>
            <p:nvPr/>
          </p:nvSpPr>
          <p:spPr>
            <a:xfrm flipV="1">
              <a:off x="5370821" y="3639890"/>
              <a:ext cx="509020" cy="184655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4" name="Freeform: Shape 142">
              <a:extLst>
                <a:ext uri="{FF2B5EF4-FFF2-40B4-BE49-F238E27FC236}">
                  <a16:creationId xmlns:a16="http://schemas.microsoft.com/office/drawing/2014/main" id="{605AA5D6-D394-A462-AD14-336A0DCF741D}"/>
                </a:ext>
              </a:extLst>
            </p:cNvPr>
            <p:cNvSpPr/>
            <p:nvPr/>
          </p:nvSpPr>
          <p:spPr>
            <a:xfrm>
              <a:off x="5519260" y="3417126"/>
              <a:ext cx="124419" cy="140597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5" name="Freeform: Shape 144">
              <a:extLst>
                <a:ext uri="{FF2B5EF4-FFF2-40B4-BE49-F238E27FC236}">
                  <a16:creationId xmlns:a16="http://schemas.microsoft.com/office/drawing/2014/main" id="{63DECA1F-4AEE-9E25-0C74-0D3DED821365}"/>
                </a:ext>
              </a:extLst>
            </p:cNvPr>
            <p:cNvSpPr/>
            <p:nvPr/>
          </p:nvSpPr>
          <p:spPr>
            <a:xfrm flipV="1">
              <a:off x="6461443" y="3636568"/>
              <a:ext cx="673131" cy="246209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6" name="Freeform: Shape 145">
              <a:extLst>
                <a:ext uri="{FF2B5EF4-FFF2-40B4-BE49-F238E27FC236}">
                  <a16:creationId xmlns:a16="http://schemas.microsoft.com/office/drawing/2014/main" id="{B860E25F-A691-6239-D7CE-B5369FFE65E9}"/>
                </a:ext>
              </a:extLst>
            </p:cNvPr>
            <p:cNvSpPr/>
            <p:nvPr/>
          </p:nvSpPr>
          <p:spPr>
            <a:xfrm>
              <a:off x="6684126" y="3417126"/>
              <a:ext cx="147101" cy="145133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7" name="Freeform: Shape 118">
              <a:extLst>
                <a:ext uri="{FF2B5EF4-FFF2-40B4-BE49-F238E27FC236}">
                  <a16:creationId xmlns:a16="http://schemas.microsoft.com/office/drawing/2014/main" id="{795BCC04-42F6-00A5-18E9-472806C09EF2}"/>
                </a:ext>
              </a:extLst>
            </p:cNvPr>
            <p:cNvSpPr/>
            <p:nvPr/>
          </p:nvSpPr>
          <p:spPr>
            <a:xfrm flipV="1">
              <a:off x="5879842" y="3717598"/>
              <a:ext cx="581602" cy="45719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8" name="Freeform: Shape 118">
              <a:extLst>
                <a:ext uri="{FF2B5EF4-FFF2-40B4-BE49-F238E27FC236}">
                  <a16:creationId xmlns:a16="http://schemas.microsoft.com/office/drawing/2014/main" id="{1982BA11-F5F3-D3A6-3AED-F55AC03E482F}"/>
                </a:ext>
              </a:extLst>
            </p:cNvPr>
            <p:cNvSpPr/>
            <p:nvPr/>
          </p:nvSpPr>
          <p:spPr>
            <a:xfrm flipV="1">
              <a:off x="7134574" y="3695674"/>
              <a:ext cx="450006" cy="65585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49" name="Freeform: Shape 118">
              <a:extLst>
                <a:ext uri="{FF2B5EF4-FFF2-40B4-BE49-F238E27FC236}">
                  <a16:creationId xmlns:a16="http://schemas.microsoft.com/office/drawing/2014/main" id="{72A998BE-532F-3CD4-BA15-FD134C046F4E}"/>
                </a:ext>
              </a:extLst>
            </p:cNvPr>
            <p:cNvSpPr/>
            <p:nvPr/>
          </p:nvSpPr>
          <p:spPr>
            <a:xfrm flipV="1">
              <a:off x="3996164" y="5067628"/>
              <a:ext cx="3588416" cy="45719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  <p:sp>
          <p:nvSpPr>
            <p:cNvPr id="50" name="Freeform: Shape 118">
              <a:extLst>
                <a:ext uri="{FF2B5EF4-FFF2-40B4-BE49-F238E27FC236}">
                  <a16:creationId xmlns:a16="http://schemas.microsoft.com/office/drawing/2014/main" id="{F0F8BF8C-D07C-EC9D-E375-ECEDD6554DD1}"/>
                </a:ext>
              </a:extLst>
            </p:cNvPr>
            <p:cNvSpPr/>
            <p:nvPr/>
          </p:nvSpPr>
          <p:spPr>
            <a:xfrm rot="16200000" flipV="1">
              <a:off x="6887895" y="4407713"/>
              <a:ext cx="1356918" cy="54350"/>
            </a:xfrm>
            <a:custGeom>
              <a:avLst/>
              <a:gdLst>
                <a:gd name="connsiteX0" fmla="*/ 175 w 2158663"/>
                <a:gd name="connsiteY0" fmla="*/ 141 h 12663"/>
                <a:gd name="connsiteX1" fmla="*/ 2158839 w 2158663"/>
                <a:gd name="connsiteY1" fmla="*/ 141 h 1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663" h="12663">
                  <a:moveTo>
                    <a:pt x="175" y="141"/>
                  </a:moveTo>
                  <a:lnTo>
                    <a:pt x="2158839" y="14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sp>
        <p:nvSpPr>
          <p:cNvPr id="52" name="Elipse 51">
            <a:extLst>
              <a:ext uri="{FF2B5EF4-FFF2-40B4-BE49-F238E27FC236}">
                <a16:creationId xmlns:a16="http://schemas.microsoft.com/office/drawing/2014/main" id="{AA90393D-17D1-04C1-FAA4-5DC978D31717}"/>
              </a:ext>
            </a:extLst>
          </p:cNvPr>
          <p:cNvSpPr/>
          <p:nvPr/>
        </p:nvSpPr>
        <p:spPr>
          <a:xfrm>
            <a:off x="2333642" y="3617745"/>
            <a:ext cx="303280" cy="30328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sz="1200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</a:p>
        </p:txBody>
      </p: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C8468334-D8C9-53D6-2A67-8A7313FD5FB0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V="1">
            <a:off x="2203163" y="3335625"/>
            <a:ext cx="122070" cy="442169"/>
          </a:xfrm>
          <a:prstGeom prst="bentConnector2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: angular 58">
            <a:extLst>
              <a:ext uri="{FF2B5EF4-FFF2-40B4-BE49-F238E27FC236}">
                <a16:creationId xmlns:a16="http://schemas.microsoft.com/office/drawing/2014/main" id="{B0EEA3A9-11B7-BB0F-0A7B-668561671A30}"/>
              </a:ext>
            </a:extLst>
          </p:cNvPr>
          <p:cNvCxnSpPr>
            <a:cxnSpLocks/>
            <a:stCxn id="52" idx="4"/>
          </p:cNvCxnSpPr>
          <p:nvPr/>
        </p:nvCxnSpPr>
        <p:spPr>
          <a:xfrm rot="5400000">
            <a:off x="2208982" y="3752775"/>
            <a:ext cx="108050" cy="444551"/>
          </a:xfrm>
          <a:prstGeom prst="bentConnector2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4">
            <a:extLst>
              <a:ext uri="{FF2B5EF4-FFF2-40B4-BE49-F238E27FC236}">
                <a16:creationId xmlns:a16="http://schemas.microsoft.com/office/drawing/2014/main" id="{9C2FE820-94CA-B1A7-6B91-702E084EF96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57" name="Title 4">
            <a:extLst>
              <a:ext uri="{FF2B5EF4-FFF2-40B4-BE49-F238E27FC236}">
                <a16:creationId xmlns:a16="http://schemas.microsoft.com/office/drawing/2014/main" id="{5A84F36B-DEB1-1968-0DCD-B42CC167B706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8328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Tren de potencia de un vehículo eléctrico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87980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706BA6-DC95-1547-7B5E-C1AF2B248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</a:t>
            </a:fld>
            <a:endParaRPr lang="ca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431926" y="2699086"/>
            <a:ext cx="914241" cy="539335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72237" y="2828731"/>
            <a:ext cx="1728785" cy="172878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3882629" y="2549619"/>
            <a:ext cx="1207967" cy="1309070"/>
            <a:chOff x="4485377" y="2628640"/>
            <a:chExt cx="2763146" cy="299441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5214934" y="3035222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2721765" y="2968938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431926" y="4177477"/>
            <a:ext cx="914241" cy="539335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 sz="1350" dirty="0">
                  <a:latin typeface="CMU Serif" panose="02000603000000000000" pitchFamily="2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3882629" y="4028010"/>
            <a:ext cx="1207967" cy="1309070"/>
            <a:chOff x="4485377" y="2628640"/>
            <a:chExt cx="2763146" cy="299441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>
                <a:latin typeface="CMU Serif" panose="02000603000000000000" pitchFamily="2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6"/>
              <a:ext cx="2426971" cy="2851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7500" dirty="0">
                  <a:latin typeface="CMU Serif" panose="02000603000000000000" pitchFamily="2" charset="0"/>
                </a:rPr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5214934" y="4513613"/>
            <a:ext cx="500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2721765" y="4447329"/>
            <a:ext cx="9286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5686425" y="3007519"/>
            <a:ext cx="0" cy="153114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5686425" y="3761423"/>
            <a:ext cx="954405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69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59CACC-CF2D-11F3-3011-6CB66822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8" y="2493049"/>
            <a:ext cx="3610631" cy="3030845"/>
          </a:xfrm>
          <a:prstGeom prst="rect">
            <a:avLst/>
          </a:prstGeom>
        </p:spPr>
      </p:pic>
      <p:pic>
        <p:nvPicPr>
          <p:cNvPr id="55" name="Imagen 5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4ECD57D-2521-E536-118F-1BDC04AE54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139" y="2493049"/>
            <a:ext cx="3950210" cy="302662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FD1CB2D7-14AE-DB36-3FAC-20A979E19FA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2DCB9B6-02E8-F78F-B0C2-04966FBC4676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05953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828FCBED-E2C7-9F1F-C060-C05B2B242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8" y="2010342"/>
            <a:ext cx="5697223" cy="42394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6332626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2"/>
                </a:solidFill>
                <a:latin typeface="CMU Serif" panose="02000603000000000000" pitchFamily="2" charset="0"/>
              </a:rPr>
              <a:t>1433 </a:t>
            </a:r>
            <a:r>
              <a:rPr lang="es-ES" sz="28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2"/>
              </a:solidFill>
              <a:latin typeface="CMU Serif" panose="02000603000000000000" pitchFamily="2" charset="0"/>
            </a:endParaRPr>
          </a:p>
        </p:txBody>
      </p:sp>
      <p:pic>
        <p:nvPicPr>
          <p:cNvPr id="15" name="Gráfico 14" descr="Alta tensión contorno">
            <a:extLst>
              <a:ext uri="{FF2B5EF4-FFF2-40B4-BE49-F238E27FC236}">
                <a16:creationId xmlns:a16="http://schemas.microsoft.com/office/drawing/2014/main" id="{0F4CC10C-5990-3C6F-16F7-5B784126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4390" y="3990872"/>
            <a:ext cx="1812471" cy="1812471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6C92D30E-1344-7F8E-2C0F-D1D4D4F71722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AD3FC536-40A5-7E47-EBF1-12EE924CD07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337192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0B27062B-7D90-5497-8104-BBEAA0B90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496699"/>
            <a:ext cx="4533900" cy="3022600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CD06FC-12CD-2549-882E-072DFFAEC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485" y="2503043"/>
            <a:ext cx="3859142" cy="30226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CEF34B1-EBF4-04D4-7C50-A09DC7C27F08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C5193AB9-AEC7-0D9F-4095-8A8032439599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1683772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BCE4423E-8A20-91CC-66B0-902FF14D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8" y="1917074"/>
            <a:ext cx="5697223" cy="434314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765CB352-90E8-639C-DB7C-4C4FAFEA3464}"/>
              </a:ext>
            </a:extLst>
          </p:cNvPr>
          <p:cNvSpPr txBox="1"/>
          <p:nvPr/>
        </p:nvSpPr>
        <p:spPr>
          <a:xfrm>
            <a:off x="6332626" y="2659738"/>
            <a:ext cx="2556001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CMU Serif" panose="02000603000000000000" pitchFamily="2" charset="0"/>
              </a:rPr>
              <a:t>Predicción de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accent4"/>
                </a:solidFill>
                <a:latin typeface="CMU Serif" panose="02000603000000000000" pitchFamily="2" charset="0"/>
              </a:rPr>
              <a:t>720 </a:t>
            </a:r>
            <a:r>
              <a:rPr lang="es-ES" sz="28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V</a:t>
            </a:r>
            <a:r>
              <a:rPr lang="es-ES" sz="1600" b="1" dirty="0" err="1">
                <a:solidFill>
                  <a:schemeClr val="accent4"/>
                </a:solidFill>
                <a:latin typeface="CMU Serif" panose="02000603000000000000" pitchFamily="2" charset="0"/>
              </a:rPr>
              <a:t>p</a:t>
            </a:r>
            <a:endParaRPr lang="es-ES" sz="2800" b="1" dirty="0">
              <a:solidFill>
                <a:schemeClr val="accent4"/>
              </a:solidFill>
              <a:latin typeface="CMU Serif" panose="02000603000000000000" pitchFamily="2" charset="0"/>
            </a:endParaRPr>
          </a:p>
        </p:txBody>
      </p:sp>
      <p:pic>
        <p:nvPicPr>
          <p:cNvPr id="7" name="Gráfico 6" descr="Marca de verificación con relleno sólido">
            <a:extLst>
              <a:ext uri="{FF2B5EF4-FFF2-40B4-BE49-F238E27FC236}">
                <a16:creationId xmlns:a16="http://schemas.microsoft.com/office/drawing/2014/main" id="{D5A8D01C-5618-1394-2517-5D4B3C9C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1227" y="3990872"/>
            <a:ext cx="1566815" cy="1566815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BC7A493E-00EC-0555-829D-999B80F1DBC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/>
              <a:t>Conmutación de una rama</a:t>
            </a:r>
            <a:endParaRPr lang="es-E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14AF047C-B7B1-C559-CCF0-2783AA14EB9B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como DC-DC síncrono</a:t>
            </a:r>
          </a:p>
        </p:txBody>
      </p:sp>
    </p:spTree>
    <p:extLst>
      <p:ext uri="{BB962C8B-B14F-4D97-AF65-F5344CB8AC3E}">
        <p14:creationId xmlns:p14="http://schemas.microsoft.com/office/powerpoint/2010/main" val="25765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73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104" name="Gráfico 103" descr="Alta tensión contorno">
            <a:extLst>
              <a:ext uri="{FF2B5EF4-FFF2-40B4-BE49-F238E27FC236}">
                <a16:creationId xmlns:a16="http://schemas.microsoft.com/office/drawing/2014/main" id="{3665000A-6690-6933-CD3E-4D38DE054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6718" y="3712615"/>
            <a:ext cx="696725" cy="696725"/>
          </a:xfrm>
          <a:prstGeom prst="rect">
            <a:avLst/>
          </a:prstGeom>
        </p:spPr>
      </p:pic>
      <p:sp>
        <p:nvSpPr>
          <p:cNvPr id="2" name="Freeform: Shape 23">
            <a:extLst>
              <a:ext uri="{FF2B5EF4-FFF2-40B4-BE49-F238E27FC236}">
                <a16:creationId xmlns:a16="http://schemas.microsoft.com/office/drawing/2014/main" id="{4F199481-167B-5D17-E4C8-31F5134904B3}"/>
              </a:ext>
            </a:extLst>
          </p:cNvPr>
          <p:cNvSpPr/>
          <p:nvPr/>
        </p:nvSpPr>
        <p:spPr>
          <a:xfrm flipV="1">
            <a:off x="3392155" y="2375054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24">
            <a:extLst>
              <a:ext uri="{FF2B5EF4-FFF2-40B4-BE49-F238E27FC236}">
                <a16:creationId xmlns:a16="http://schemas.microsoft.com/office/drawing/2014/main" id="{7D85F0CC-026E-4C3F-0575-99A0A7DF52F2}"/>
              </a:ext>
            </a:extLst>
          </p:cNvPr>
          <p:cNvSpPr/>
          <p:nvPr/>
        </p:nvSpPr>
        <p:spPr>
          <a:xfrm flipV="1">
            <a:off x="3392155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67444457-7DCF-CA77-180B-9F67781B8E24}"/>
              </a:ext>
            </a:extLst>
          </p:cNvPr>
          <p:cNvSpPr/>
          <p:nvPr/>
        </p:nvSpPr>
        <p:spPr>
          <a:xfrm flipV="1">
            <a:off x="3392155" y="3117001"/>
            <a:ext cx="476703" cy="742078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852A3279-B009-FFEF-5AAC-423761E81268}"/>
              </a:ext>
            </a:extLst>
          </p:cNvPr>
          <p:cNvSpPr/>
          <p:nvPr/>
        </p:nvSpPr>
        <p:spPr>
          <a:xfrm flipV="1">
            <a:off x="3279334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27">
            <a:extLst>
              <a:ext uri="{FF2B5EF4-FFF2-40B4-BE49-F238E27FC236}">
                <a16:creationId xmlns:a16="http://schemas.microsoft.com/office/drawing/2014/main" id="{4EE01C54-FF99-C07F-97FC-5F6FA0544E0C}"/>
              </a:ext>
            </a:extLst>
          </p:cNvPr>
          <p:cNvSpPr/>
          <p:nvPr/>
        </p:nvSpPr>
        <p:spPr>
          <a:xfrm>
            <a:off x="3472665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28">
            <a:extLst>
              <a:ext uri="{FF2B5EF4-FFF2-40B4-BE49-F238E27FC236}">
                <a16:creationId xmlns:a16="http://schemas.microsoft.com/office/drawing/2014/main" id="{6B3D824E-91F8-9548-23D0-4AE173DDFC87}"/>
              </a:ext>
            </a:extLst>
          </p:cNvPr>
          <p:cNvSpPr/>
          <p:nvPr/>
        </p:nvSpPr>
        <p:spPr>
          <a:xfrm flipV="1">
            <a:off x="2915452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29">
            <a:extLst>
              <a:ext uri="{FF2B5EF4-FFF2-40B4-BE49-F238E27FC236}">
                <a16:creationId xmlns:a16="http://schemas.microsoft.com/office/drawing/2014/main" id="{79D10799-031D-C5D1-0288-2270618033B2}"/>
              </a:ext>
            </a:extLst>
          </p:cNvPr>
          <p:cNvSpPr/>
          <p:nvPr/>
        </p:nvSpPr>
        <p:spPr>
          <a:xfrm flipV="1">
            <a:off x="3862104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30">
            <a:extLst>
              <a:ext uri="{FF2B5EF4-FFF2-40B4-BE49-F238E27FC236}">
                <a16:creationId xmlns:a16="http://schemas.microsoft.com/office/drawing/2014/main" id="{7093B039-5695-C925-143E-C6248674B2FA}"/>
              </a:ext>
            </a:extLst>
          </p:cNvPr>
          <p:cNvSpPr/>
          <p:nvPr/>
        </p:nvSpPr>
        <p:spPr>
          <a:xfrm flipV="1">
            <a:off x="4043385" y="3036833"/>
            <a:ext cx="201405" cy="160333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31">
            <a:extLst>
              <a:ext uri="{FF2B5EF4-FFF2-40B4-BE49-F238E27FC236}">
                <a16:creationId xmlns:a16="http://schemas.microsoft.com/office/drawing/2014/main" id="{805DD3B3-5B69-995D-44D8-8FBA2F52A659}"/>
              </a:ext>
            </a:extLst>
          </p:cNvPr>
          <p:cNvSpPr/>
          <p:nvPr/>
        </p:nvSpPr>
        <p:spPr>
          <a:xfrm flipV="1">
            <a:off x="4043385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32">
            <a:extLst>
              <a:ext uri="{FF2B5EF4-FFF2-40B4-BE49-F238E27FC236}">
                <a16:creationId xmlns:a16="http://schemas.microsoft.com/office/drawing/2014/main" id="{E18EB5DC-7620-3186-7D44-44BF0099AB8A}"/>
              </a:ext>
            </a:extLst>
          </p:cNvPr>
          <p:cNvSpPr/>
          <p:nvPr/>
        </p:nvSpPr>
        <p:spPr>
          <a:xfrm flipV="1">
            <a:off x="3862104" y="2675814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33">
            <a:extLst>
              <a:ext uri="{FF2B5EF4-FFF2-40B4-BE49-F238E27FC236}">
                <a16:creationId xmlns:a16="http://schemas.microsoft.com/office/drawing/2014/main" id="{A8FF74A9-C471-6E50-141B-620464F0EBB6}"/>
              </a:ext>
            </a:extLst>
          </p:cNvPr>
          <p:cNvSpPr/>
          <p:nvPr/>
        </p:nvSpPr>
        <p:spPr>
          <a:xfrm flipV="1">
            <a:off x="3824500" y="2638369"/>
            <a:ext cx="75212" cy="7489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34">
            <a:extLst>
              <a:ext uri="{FF2B5EF4-FFF2-40B4-BE49-F238E27FC236}">
                <a16:creationId xmlns:a16="http://schemas.microsoft.com/office/drawing/2014/main" id="{051AAEBC-9457-9856-A8DB-1FC349ADCF4D}"/>
              </a:ext>
            </a:extLst>
          </p:cNvPr>
          <p:cNvSpPr/>
          <p:nvPr/>
        </p:nvSpPr>
        <p:spPr>
          <a:xfrm flipV="1">
            <a:off x="3862104" y="3197170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35">
            <a:extLst>
              <a:ext uri="{FF2B5EF4-FFF2-40B4-BE49-F238E27FC236}">
                <a16:creationId xmlns:a16="http://schemas.microsoft.com/office/drawing/2014/main" id="{1E91922A-589A-5BEB-1CD1-AEA879051C3E}"/>
              </a:ext>
            </a:extLst>
          </p:cNvPr>
          <p:cNvSpPr/>
          <p:nvPr/>
        </p:nvSpPr>
        <p:spPr>
          <a:xfrm flipV="1">
            <a:off x="3824500" y="3520741"/>
            <a:ext cx="75212" cy="7489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36">
            <a:extLst>
              <a:ext uri="{FF2B5EF4-FFF2-40B4-BE49-F238E27FC236}">
                <a16:creationId xmlns:a16="http://schemas.microsoft.com/office/drawing/2014/main" id="{7BB62099-16CB-432E-D34A-727FDDD519FC}"/>
              </a:ext>
            </a:extLst>
          </p:cNvPr>
          <p:cNvSpPr/>
          <p:nvPr/>
        </p:nvSpPr>
        <p:spPr>
          <a:xfrm flipV="1">
            <a:off x="5310220" y="2375054"/>
            <a:ext cx="469948" cy="484565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37">
            <a:extLst>
              <a:ext uri="{FF2B5EF4-FFF2-40B4-BE49-F238E27FC236}">
                <a16:creationId xmlns:a16="http://schemas.microsoft.com/office/drawing/2014/main" id="{52290F94-73AD-ACBF-F6E2-3FA44A68C98C}"/>
              </a:ext>
            </a:extLst>
          </p:cNvPr>
          <p:cNvSpPr/>
          <p:nvPr/>
        </p:nvSpPr>
        <p:spPr>
          <a:xfrm flipV="1">
            <a:off x="5310220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6" name="Freeform: Shape 38">
            <a:extLst>
              <a:ext uri="{FF2B5EF4-FFF2-40B4-BE49-F238E27FC236}">
                <a16:creationId xmlns:a16="http://schemas.microsoft.com/office/drawing/2014/main" id="{342DC725-005B-AEBD-A265-F838155FE8B5}"/>
              </a:ext>
            </a:extLst>
          </p:cNvPr>
          <p:cNvSpPr/>
          <p:nvPr/>
        </p:nvSpPr>
        <p:spPr>
          <a:xfrm flipV="1">
            <a:off x="5310220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7" name="Freeform: Shape 39">
            <a:extLst>
              <a:ext uri="{FF2B5EF4-FFF2-40B4-BE49-F238E27FC236}">
                <a16:creationId xmlns:a16="http://schemas.microsoft.com/office/drawing/2014/main" id="{1821B833-0547-0481-728F-366D20A6AFF2}"/>
              </a:ext>
            </a:extLst>
          </p:cNvPr>
          <p:cNvSpPr/>
          <p:nvPr/>
        </p:nvSpPr>
        <p:spPr>
          <a:xfrm flipV="1">
            <a:off x="5197403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8" name="Freeform: Shape 40">
            <a:extLst>
              <a:ext uri="{FF2B5EF4-FFF2-40B4-BE49-F238E27FC236}">
                <a16:creationId xmlns:a16="http://schemas.microsoft.com/office/drawing/2014/main" id="{295F90D2-A866-C35B-784F-A688C9790331}"/>
              </a:ext>
            </a:extLst>
          </p:cNvPr>
          <p:cNvSpPr/>
          <p:nvPr/>
        </p:nvSpPr>
        <p:spPr>
          <a:xfrm>
            <a:off x="5390731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9" name="Freeform: Shape 41">
            <a:extLst>
              <a:ext uri="{FF2B5EF4-FFF2-40B4-BE49-F238E27FC236}">
                <a16:creationId xmlns:a16="http://schemas.microsoft.com/office/drawing/2014/main" id="{8F28BEA8-EEFF-E8A8-E8BD-A2B0F865895E}"/>
              </a:ext>
            </a:extLst>
          </p:cNvPr>
          <p:cNvSpPr/>
          <p:nvPr/>
        </p:nvSpPr>
        <p:spPr>
          <a:xfrm flipV="1">
            <a:off x="4833517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0" name="Freeform: Shape 42">
            <a:extLst>
              <a:ext uri="{FF2B5EF4-FFF2-40B4-BE49-F238E27FC236}">
                <a16:creationId xmlns:a16="http://schemas.microsoft.com/office/drawing/2014/main" id="{729F3716-F5F7-7A7E-9303-0FE91E921998}"/>
              </a:ext>
            </a:extLst>
          </p:cNvPr>
          <p:cNvSpPr/>
          <p:nvPr/>
        </p:nvSpPr>
        <p:spPr>
          <a:xfrm flipV="1">
            <a:off x="5780171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1" name="Freeform: Shape 43">
            <a:extLst>
              <a:ext uri="{FF2B5EF4-FFF2-40B4-BE49-F238E27FC236}">
                <a16:creationId xmlns:a16="http://schemas.microsoft.com/office/drawing/2014/main" id="{1E75BB5B-E24D-B101-2CCA-30B6EC974D8A}"/>
              </a:ext>
            </a:extLst>
          </p:cNvPr>
          <p:cNvSpPr/>
          <p:nvPr/>
        </p:nvSpPr>
        <p:spPr>
          <a:xfrm flipV="1">
            <a:off x="5961318" y="3036833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2" name="Freeform: Shape 44">
            <a:extLst>
              <a:ext uri="{FF2B5EF4-FFF2-40B4-BE49-F238E27FC236}">
                <a16:creationId xmlns:a16="http://schemas.microsoft.com/office/drawing/2014/main" id="{E094C2E3-FE37-4CF2-F2E6-E2DD9FB8FC64}"/>
              </a:ext>
            </a:extLst>
          </p:cNvPr>
          <p:cNvSpPr/>
          <p:nvPr/>
        </p:nvSpPr>
        <p:spPr>
          <a:xfrm flipV="1">
            <a:off x="5961318" y="3036833"/>
            <a:ext cx="201405" cy="33754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3" name="Freeform: Shape 45">
            <a:extLst>
              <a:ext uri="{FF2B5EF4-FFF2-40B4-BE49-F238E27FC236}">
                <a16:creationId xmlns:a16="http://schemas.microsoft.com/office/drawing/2014/main" id="{B9124BD4-8BFA-BE4B-8944-05F005DD931E}"/>
              </a:ext>
            </a:extLst>
          </p:cNvPr>
          <p:cNvSpPr/>
          <p:nvPr/>
        </p:nvSpPr>
        <p:spPr>
          <a:xfrm flipV="1">
            <a:off x="5780171" y="2675814"/>
            <a:ext cx="281915" cy="361017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4" name="Freeform: Shape 46">
            <a:extLst>
              <a:ext uri="{FF2B5EF4-FFF2-40B4-BE49-F238E27FC236}">
                <a16:creationId xmlns:a16="http://schemas.microsoft.com/office/drawing/2014/main" id="{A6311F03-3F87-DCFC-EB9A-E5B7E955A749}"/>
              </a:ext>
            </a:extLst>
          </p:cNvPr>
          <p:cNvSpPr/>
          <p:nvPr/>
        </p:nvSpPr>
        <p:spPr>
          <a:xfrm flipV="1">
            <a:off x="5742565" y="2638369"/>
            <a:ext cx="75079" cy="7489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5" name="Freeform: Shape 47">
            <a:extLst>
              <a:ext uri="{FF2B5EF4-FFF2-40B4-BE49-F238E27FC236}">
                <a16:creationId xmlns:a16="http://schemas.microsoft.com/office/drawing/2014/main" id="{ECD8E01D-3B70-DD04-559E-4FD432DF561D}"/>
              </a:ext>
            </a:extLst>
          </p:cNvPr>
          <p:cNvSpPr/>
          <p:nvPr/>
        </p:nvSpPr>
        <p:spPr>
          <a:xfrm flipV="1">
            <a:off x="5780171" y="3197170"/>
            <a:ext cx="281915" cy="361017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6" name="Freeform: Shape 48">
            <a:extLst>
              <a:ext uri="{FF2B5EF4-FFF2-40B4-BE49-F238E27FC236}">
                <a16:creationId xmlns:a16="http://schemas.microsoft.com/office/drawing/2014/main" id="{35367CE1-2BCA-2001-6A5B-762DFD5F0327}"/>
              </a:ext>
            </a:extLst>
          </p:cNvPr>
          <p:cNvSpPr/>
          <p:nvPr/>
        </p:nvSpPr>
        <p:spPr>
          <a:xfrm flipV="1">
            <a:off x="5742565" y="3520741"/>
            <a:ext cx="75079" cy="7489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9">
            <a:extLst>
              <a:ext uri="{FF2B5EF4-FFF2-40B4-BE49-F238E27FC236}">
                <a16:creationId xmlns:a16="http://schemas.microsoft.com/office/drawing/2014/main" id="{7DF0BFD6-117F-2642-5C63-011DD7686D03}"/>
              </a:ext>
            </a:extLst>
          </p:cNvPr>
          <p:cNvSpPr/>
          <p:nvPr/>
        </p:nvSpPr>
        <p:spPr>
          <a:xfrm flipV="1">
            <a:off x="7228286" y="2375054"/>
            <a:ext cx="469815" cy="484565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8" name="Freeform: Shape 50">
            <a:extLst>
              <a:ext uri="{FF2B5EF4-FFF2-40B4-BE49-F238E27FC236}">
                <a16:creationId xmlns:a16="http://schemas.microsoft.com/office/drawing/2014/main" id="{4C4D4DC5-3BCB-E538-4348-7F6C381C6703}"/>
              </a:ext>
            </a:extLst>
          </p:cNvPr>
          <p:cNvSpPr/>
          <p:nvPr/>
        </p:nvSpPr>
        <p:spPr>
          <a:xfrm flipV="1">
            <a:off x="7228286" y="2749390"/>
            <a:ext cx="33898" cy="735222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9" name="Freeform: Shape 51">
            <a:extLst>
              <a:ext uri="{FF2B5EF4-FFF2-40B4-BE49-F238E27FC236}">
                <a16:creationId xmlns:a16="http://schemas.microsoft.com/office/drawing/2014/main" id="{2D5DA125-2B4C-0948-EEFD-0480CBA97CCF}"/>
              </a:ext>
            </a:extLst>
          </p:cNvPr>
          <p:cNvSpPr/>
          <p:nvPr/>
        </p:nvSpPr>
        <p:spPr>
          <a:xfrm flipV="1">
            <a:off x="7228286" y="3117001"/>
            <a:ext cx="476568" cy="742078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0" name="Freeform: Shape 52">
            <a:extLst>
              <a:ext uri="{FF2B5EF4-FFF2-40B4-BE49-F238E27FC236}">
                <a16:creationId xmlns:a16="http://schemas.microsoft.com/office/drawing/2014/main" id="{41A05C5F-97D4-53C1-CB10-14E85FBD9C7B}"/>
              </a:ext>
            </a:extLst>
          </p:cNvPr>
          <p:cNvSpPr/>
          <p:nvPr/>
        </p:nvSpPr>
        <p:spPr>
          <a:xfrm flipV="1">
            <a:off x="7115468" y="2852896"/>
            <a:ext cx="33898" cy="528210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1" name="Freeform: Shape 53">
            <a:extLst>
              <a:ext uri="{FF2B5EF4-FFF2-40B4-BE49-F238E27FC236}">
                <a16:creationId xmlns:a16="http://schemas.microsoft.com/office/drawing/2014/main" id="{5D09EE8A-4130-49C0-B9B6-FB5B7F752C0B}"/>
              </a:ext>
            </a:extLst>
          </p:cNvPr>
          <p:cNvSpPr/>
          <p:nvPr/>
        </p:nvSpPr>
        <p:spPr>
          <a:xfrm>
            <a:off x="7308796" y="303999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2" name="Freeform: Shape 54">
            <a:extLst>
              <a:ext uri="{FF2B5EF4-FFF2-40B4-BE49-F238E27FC236}">
                <a16:creationId xmlns:a16="http://schemas.microsoft.com/office/drawing/2014/main" id="{6E87BAB4-0B96-118A-4067-1FBE1CF9ECFF}"/>
              </a:ext>
            </a:extLst>
          </p:cNvPr>
          <p:cNvSpPr/>
          <p:nvPr/>
        </p:nvSpPr>
        <p:spPr>
          <a:xfrm flipV="1">
            <a:off x="6751585" y="3374382"/>
            <a:ext cx="363882" cy="33754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3" name="Freeform: Shape 55">
            <a:extLst>
              <a:ext uri="{FF2B5EF4-FFF2-40B4-BE49-F238E27FC236}">
                <a16:creationId xmlns:a16="http://schemas.microsoft.com/office/drawing/2014/main" id="{56A4A755-0D80-CB75-DEC6-F68AA489E944}"/>
              </a:ext>
            </a:extLst>
          </p:cNvPr>
          <p:cNvSpPr/>
          <p:nvPr/>
        </p:nvSpPr>
        <p:spPr>
          <a:xfrm flipV="1">
            <a:off x="7698102" y="3117001"/>
            <a:ext cx="33898" cy="735352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4" name="Freeform: Shape 56">
            <a:extLst>
              <a:ext uri="{FF2B5EF4-FFF2-40B4-BE49-F238E27FC236}">
                <a16:creationId xmlns:a16="http://schemas.microsoft.com/office/drawing/2014/main" id="{CD5B6160-DEC4-C7C5-FD9C-12D07579C20C}"/>
              </a:ext>
            </a:extLst>
          </p:cNvPr>
          <p:cNvSpPr/>
          <p:nvPr/>
        </p:nvSpPr>
        <p:spPr>
          <a:xfrm flipV="1">
            <a:off x="7879383" y="3036833"/>
            <a:ext cx="201405" cy="160333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5" name="Freeform: Shape 57">
            <a:extLst>
              <a:ext uri="{FF2B5EF4-FFF2-40B4-BE49-F238E27FC236}">
                <a16:creationId xmlns:a16="http://schemas.microsoft.com/office/drawing/2014/main" id="{8A558F18-08D1-071C-6608-509E88B69FF7}"/>
              </a:ext>
            </a:extLst>
          </p:cNvPr>
          <p:cNvSpPr/>
          <p:nvPr/>
        </p:nvSpPr>
        <p:spPr>
          <a:xfrm flipV="1">
            <a:off x="7879383" y="3036833"/>
            <a:ext cx="201405" cy="33754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6" name="Freeform: Shape 58">
            <a:extLst>
              <a:ext uri="{FF2B5EF4-FFF2-40B4-BE49-F238E27FC236}">
                <a16:creationId xmlns:a16="http://schemas.microsoft.com/office/drawing/2014/main" id="{CF1268AE-3DE4-0DCF-AE09-F2DBE9059DA6}"/>
              </a:ext>
            </a:extLst>
          </p:cNvPr>
          <p:cNvSpPr/>
          <p:nvPr/>
        </p:nvSpPr>
        <p:spPr>
          <a:xfrm flipV="1">
            <a:off x="7698102" y="2675814"/>
            <a:ext cx="282050" cy="361017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7" name="Freeform: Shape 59">
            <a:extLst>
              <a:ext uri="{FF2B5EF4-FFF2-40B4-BE49-F238E27FC236}">
                <a16:creationId xmlns:a16="http://schemas.microsoft.com/office/drawing/2014/main" id="{6AD4B071-1C3D-72D0-DA9E-C46BA1E30BBD}"/>
              </a:ext>
            </a:extLst>
          </p:cNvPr>
          <p:cNvSpPr/>
          <p:nvPr/>
        </p:nvSpPr>
        <p:spPr>
          <a:xfrm flipV="1">
            <a:off x="7660498" y="2638369"/>
            <a:ext cx="75212" cy="7489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8" name="Freeform: Shape 60">
            <a:extLst>
              <a:ext uri="{FF2B5EF4-FFF2-40B4-BE49-F238E27FC236}">
                <a16:creationId xmlns:a16="http://schemas.microsoft.com/office/drawing/2014/main" id="{9E3D5DC3-6350-5C44-F3CE-91B80E3CB314}"/>
              </a:ext>
            </a:extLst>
          </p:cNvPr>
          <p:cNvSpPr/>
          <p:nvPr/>
        </p:nvSpPr>
        <p:spPr>
          <a:xfrm flipV="1">
            <a:off x="7698102" y="3197170"/>
            <a:ext cx="282050" cy="361017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39" name="Freeform: Shape 61">
            <a:extLst>
              <a:ext uri="{FF2B5EF4-FFF2-40B4-BE49-F238E27FC236}">
                <a16:creationId xmlns:a16="http://schemas.microsoft.com/office/drawing/2014/main" id="{A07BD784-1887-F60B-D1C5-4E44639BD999}"/>
              </a:ext>
            </a:extLst>
          </p:cNvPr>
          <p:cNvSpPr/>
          <p:nvPr/>
        </p:nvSpPr>
        <p:spPr>
          <a:xfrm flipV="1">
            <a:off x="7660498" y="3520741"/>
            <a:ext cx="75212" cy="7489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0" name="Freeform: Shape 62">
            <a:extLst>
              <a:ext uri="{FF2B5EF4-FFF2-40B4-BE49-F238E27FC236}">
                <a16:creationId xmlns:a16="http://schemas.microsoft.com/office/drawing/2014/main" id="{7730786A-FD90-9541-B714-3DF22FDA865C}"/>
              </a:ext>
            </a:extLst>
          </p:cNvPr>
          <p:cNvSpPr/>
          <p:nvPr/>
        </p:nvSpPr>
        <p:spPr>
          <a:xfrm flipV="1">
            <a:off x="3392155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1" name="Freeform: Shape 63">
            <a:extLst>
              <a:ext uri="{FF2B5EF4-FFF2-40B4-BE49-F238E27FC236}">
                <a16:creationId xmlns:a16="http://schemas.microsoft.com/office/drawing/2014/main" id="{1D52C827-1EBC-4F2C-AA37-45D2A2A287F7}"/>
              </a:ext>
            </a:extLst>
          </p:cNvPr>
          <p:cNvSpPr/>
          <p:nvPr/>
        </p:nvSpPr>
        <p:spPr>
          <a:xfrm flipV="1">
            <a:off x="3392155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2" name="Freeform: Shape 64">
            <a:extLst>
              <a:ext uri="{FF2B5EF4-FFF2-40B4-BE49-F238E27FC236}">
                <a16:creationId xmlns:a16="http://schemas.microsoft.com/office/drawing/2014/main" id="{BFCC151C-812C-AF73-54C5-06B3F1FB1A56}"/>
              </a:ext>
            </a:extLst>
          </p:cNvPr>
          <p:cNvSpPr/>
          <p:nvPr/>
        </p:nvSpPr>
        <p:spPr>
          <a:xfrm flipV="1">
            <a:off x="3392155" y="5026920"/>
            <a:ext cx="476703" cy="741947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3" name="Freeform: Shape 65">
            <a:extLst>
              <a:ext uri="{FF2B5EF4-FFF2-40B4-BE49-F238E27FC236}">
                <a16:creationId xmlns:a16="http://schemas.microsoft.com/office/drawing/2014/main" id="{A8E96F89-9993-E0A0-EBEA-7FB64C509C2D}"/>
              </a:ext>
            </a:extLst>
          </p:cNvPr>
          <p:cNvSpPr/>
          <p:nvPr/>
        </p:nvSpPr>
        <p:spPr>
          <a:xfrm flipV="1">
            <a:off x="3279334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4" name="Freeform: Shape 66">
            <a:extLst>
              <a:ext uri="{FF2B5EF4-FFF2-40B4-BE49-F238E27FC236}">
                <a16:creationId xmlns:a16="http://schemas.microsoft.com/office/drawing/2014/main" id="{1C336D47-D066-0C2F-1988-AFF5745D7CA6}"/>
              </a:ext>
            </a:extLst>
          </p:cNvPr>
          <p:cNvSpPr/>
          <p:nvPr/>
        </p:nvSpPr>
        <p:spPr>
          <a:xfrm>
            <a:off x="3472665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5" name="Freeform: Shape 67">
            <a:extLst>
              <a:ext uri="{FF2B5EF4-FFF2-40B4-BE49-F238E27FC236}">
                <a16:creationId xmlns:a16="http://schemas.microsoft.com/office/drawing/2014/main" id="{651E74DB-8DA0-F55C-EEC1-C9B2732F455A}"/>
              </a:ext>
            </a:extLst>
          </p:cNvPr>
          <p:cNvSpPr/>
          <p:nvPr/>
        </p:nvSpPr>
        <p:spPr>
          <a:xfrm flipV="1">
            <a:off x="2915452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6" name="Freeform: Shape 68">
            <a:extLst>
              <a:ext uri="{FF2B5EF4-FFF2-40B4-BE49-F238E27FC236}">
                <a16:creationId xmlns:a16="http://schemas.microsoft.com/office/drawing/2014/main" id="{8E7C9966-E768-DD9B-58C2-ADD9500122C7}"/>
              </a:ext>
            </a:extLst>
          </p:cNvPr>
          <p:cNvSpPr/>
          <p:nvPr/>
        </p:nvSpPr>
        <p:spPr>
          <a:xfrm flipV="1">
            <a:off x="3862104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7" name="Freeform: Shape 69">
            <a:extLst>
              <a:ext uri="{FF2B5EF4-FFF2-40B4-BE49-F238E27FC236}">
                <a16:creationId xmlns:a16="http://schemas.microsoft.com/office/drawing/2014/main" id="{B5817B74-01B3-755B-96B5-C8A9D9715D59}"/>
              </a:ext>
            </a:extLst>
          </p:cNvPr>
          <p:cNvSpPr/>
          <p:nvPr/>
        </p:nvSpPr>
        <p:spPr>
          <a:xfrm flipV="1">
            <a:off x="4043385" y="4946622"/>
            <a:ext cx="201405" cy="160468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8" name="Freeform: Shape 70">
            <a:extLst>
              <a:ext uri="{FF2B5EF4-FFF2-40B4-BE49-F238E27FC236}">
                <a16:creationId xmlns:a16="http://schemas.microsoft.com/office/drawing/2014/main" id="{AFDBD9C9-272B-279F-550E-2ED267A7A566}"/>
              </a:ext>
            </a:extLst>
          </p:cNvPr>
          <p:cNvSpPr/>
          <p:nvPr/>
        </p:nvSpPr>
        <p:spPr>
          <a:xfrm flipV="1">
            <a:off x="4043385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9" name="Freeform: Shape 71">
            <a:extLst>
              <a:ext uri="{FF2B5EF4-FFF2-40B4-BE49-F238E27FC236}">
                <a16:creationId xmlns:a16="http://schemas.microsoft.com/office/drawing/2014/main" id="{425EDC9A-FFD0-0910-B430-D7A641CA4E4D}"/>
              </a:ext>
            </a:extLst>
          </p:cNvPr>
          <p:cNvSpPr/>
          <p:nvPr/>
        </p:nvSpPr>
        <p:spPr>
          <a:xfrm flipV="1">
            <a:off x="3862104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0" name="Freeform: Shape 72">
            <a:extLst>
              <a:ext uri="{FF2B5EF4-FFF2-40B4-BE49-F238E27FC236}">
                <a16:creationId xmlns:a16="http://schemas.microsoft.com/office/drawing/2014/main" id="{12D9C93A-07BE-34B7-2CCD-71016A67C79C}"/>
              </a:ext>
            </a:extLst>
          </p:cNvPr>
          <p:cNvSpPr/>
          <p:nvPr/>
        </p:nvSpPr>
        <p:spPr>
          <a:xfrm flipV="1">
            <a:off x="3824500" y="4548288"/>
            <a:ext cx="75212" cy="7489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1" name="Freeform: Shape 73">
            <a:extLst>
              <a:ext uri="{FF2B5EF4-FFF2-40B4-BE49-F238E27FC236}">
                <a16:creationId xmlns:a16="http://schemas.microsoft.com/office/drawing/2014/main" id="{416DABE8-5F63-B0E2-5E2F-86DD692EA470}"/>
              </a:ext>
            </a:extLst>
          </p:cNvPr>
          <p:cNvSpPr/>
          <p:nvPr/>
        </p:nvSpPr>
        <p:spPr>
          <a:xfrm flipV="1">
            <a:off x="3862104" y="5107090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2" name="Freeform: Shape 74">
            <a:extLst>
              <a:ext uri="{FF2B5EF4-FFF2-40B4-BE49-F238E27FC236}">
                <a16:creationId xmlns:a16="http://schemas.microsoft.com/office/drawing/2014/main" id="{4D301C74-6DF8-2712-1220-AF2719CD445A}"/>
              </a:ext>
            </a:extLst>
          </p:cNvPr>
          <p:cNvSpPr/>
          <p:nvPr/>
        </p:nvSpPr>
        <p:spPr>
          <a:xfrm flipV="1">
            <a:off x="3824500" y="5430659"/>
            <a:ext cx="75212" cy="7489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3" name="Freeform: Shape 75">
            <a:extLst>
              <a:ext uri="{FF2B5EF4-FFF2-40B4-BE49-F238E27FC236}">
                <a16:creationId xmlns:a16="http://schemas.microsoft.com/office/drawing/2014/main" id="{87688327-C32D-FAB2-5702-2F26F8D0014D}"/>
              </a:ext>
            </a:extLst>
          </p:cNvPr>
          <p:cNvSpPr/>
          <p:nvPr/>
        </p:nvSpPr>
        <p:spPr>
          <a:xfrm flipV="1">
            <a:off x="5310220" y="4284842"/>
            <a:ext cx="469948" cy="484700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4" name="Freeform: Shape 76">
            <a:extLst>
              <a:ext uri="{FF2B5EF4-FFF2-40B4-BE49-F238E27FC236}">
                <a16:creationId xmlns:a16="http://schemas.microsoft.com/office/drawing/2014/main" id="{28DA00E8-7123-2FBC-A7FC-459E7199B280}"/>
              </a:ext>
            </a:extLst>
          </p:cNvPr>
          <p:cNvSpPr/>
          <p:nvPr/>
        </p:nvSpPr>
        <p:spPr>
          <a:xfrm flipV="1">
            <a:off x="5310220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5" name="Freeform: Shape 77">
            <a:extLst>
              <a:ext uri="{FF2B5EF4-FFF2-40B4-BE49-F238E27FC236}">
                <a16:creationId xmlns:a16="http://schemas.microsoft.com/office/drawing/2014/main" id="{A43C68A8-4561-FA41-39AE-04DE98D148AE}"/>
              </a:ext>
            </a:extLst>
          </p:cNvPr>
          <p:cNvSpPr/>
          <p:nvPr/>
        </p:nvSpPr>
        <p:spPr>
          <a:xfrm flipV="1">
            <a:off x="5310220" y="5026920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6" name="Freeform: Shape 78">
            <a:extLst>
              <a:ext uri="{FF2B5EF4-FFF2-40B4-BE49-F238E27FC236}">
                <a16:creationId xmlns:a16="http://schemas.microsoft.com/office/drawing/2014/main" id="{5BE4BCDC-4794-E342-3C8C-47C5580FA626}"/>
              </a:ext>
            </a:extLst>
          </p:cNvPr>
          <p:cNvSpPr/>
          <p:nvPr/>
        </p:nvSpPr>
        <p:spPr>
          <a:xfrm flipV="1">
            <a:off x="5197403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7" name="Freeform: Shape 79">
            <a:extLst>
              <a:ext uri="{FF2B5EF4-FFF2-40B4-BE49-F238E27FC236}">
                <a16:creationId xmlns:a16="http://schemas.microsoft.com/office/drawing/2014/main" id="{1E0D5590-0344-5052-CE3A-5DC8980DD835}"/>
              </a:ext>
            </a:extLst>
          </p:cNvPr>
          <p:cNvSpPr/>
          <p:nvPr/>
        </p:nvSpPr>
        <p:spPr>
          <a:xfrm>
            <a:off x="5390731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8" name="Freeform: Shape 80">
            <a:extLst>
              <a:ext uri="{FF2B5EF4-FFF2-40B4-BE49-F238E27FC236}">
                <a16:creationId xmlns:a16="http://schemas.microsoft.com/office/drawing/2014/main" id="{D086ED39-A47D-C626-0F62-B4773EA4C19E}"/>
              </a:ext>
            </a:extLst>
          </p:cNvPr>
          <p:cNvSpPr/>
          <p:nvPr/>
        </p:nvSpPr>
        <p:spPr>
          <a:xfrm flipV="1">
            <a:off x="4833517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9" name="Freeform: Shape 81">
            <a:extLst>
              <a:ext uri="{FF2B5EF4-FFF2-40B4-BE49-F238E27FC236}">
                <a16:creationId xmlns:a16="http://schemas.microsoft.com/office/drawing/2014/main" id="{E48E524D-78DE-A21E-1914-DBAB34F9F88C}"/>
              </a:ext>
            </a:extLst>
          </p:cNvPr>
          <p:cNvSpPr/>
          <p:nvPr/>
        </p:nvSpPr>
        <p:spPr>
          <a:xfrm flipV="1">
            <a:off x="5780171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0" name="Freeform: Shape 82">
            <a:extLst>
              <a:ext uri="{FF2B5EF4-FFF2-40B4-BE49-F238E27FC236}">
                <a16:creationId xmlns:a16="http://schemas.microsoft.com/office/drawing/2014/main" id="{50D8BB42-941B-5E6D-E194-68007EB2228C}"/>
              </a:ext>
            </a:extLst>
          </p:cNvPr>
          <p:cNvSpPr/>
          <p:nvPr/>
        </p:nvSpPr>
        <p:spPr>
          <a:xfrm flipV="1">
            <a:off x="5961318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1" name="Freeform: Shape 83">
            <a:extLst>
              <a:ext uri="{FF2B5EF4-FFF2-40B4-BE49-F238E27FC236}">
                <a16:creationId xmlns:a16="http://schemas.microsoft.com/office/drawing/2014/main" id="{AF966696-DD6F-A60E-79F6-0D803A1B241A}"/>
              </a:ext>
            </a:extLst>
          </p:cNvPr>
          <p:cNvSpPr/>
          <p:nvPr/>
        </p:nvSpPr>
        <p:spPr>
          <a:xfrm flipV="1">
            <a:off x="5961318" y="4946622"/>
            <a:ext cx="201405" cy="33754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2" name="Freeform: Shape 84">
            <a:extLst>
              <a:ext uri="{FF2B5EF4-FFF2-40B4-BE49-F238E27FC236}">
                <a16:creationId xmlns:a16="http://schemas.microsoft.com/office/drawing/2014/main" id="{24E71B92-D570-ABFF-FC99-C1684CA9F17F}"/>
              </a:ext>
            </a:extLst>
          </p:cNvPr>
          <p:cNvSpPr/>
          <p:nvPr/>
        </p:nvSpPr>
        <p:spPr>
          <a:xfrm flipV="1">
            <a:off x="5780171" y="4585734"/>
            <a:ext cx="281915" cy="360886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3" name="Freeform: Shape 85">
            <a:extLst>
              <a:ext uri="{FF2B5EF4-FFF2-40B4-BE49-F238E27FC236}">
                <a16:creationId xmlns:a16="http://schemas.microsoft.com/office/drawing/2014/main" id="{5D334E34-9D67-7D0B-0B10-E18B115BB9A7}"/>
              </a:ext>
            </a:extLst>
          </p:cNvPr>
          <p:cNvSpPr/>
          <p:nvPr/>
        </p:nvSpPr>
        <p:spPr>
          <a:xfrm flipV="1">
            <a:off x="5742565" y="4548288"/>
            <a:ext cx="75079" cy="7489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4" name="Freeform: Shape 86">
            <a:extLst>
              <a:ext uri="{FF2B5EF4-FFF2-40B4-BE49-F238E27FC236}">
                <a16:creationId xmlns:a16="http://schemas.microsoft.com/office/drawing/2014/main" id="{52BDDD74-B219-1DF6-D537-D45F6D096842}"/>
              </a:ext>
            </a:extLst>
          </p:cNvPr>
          <p:cNvSpPr/>
          <p:nvPr/>
        </p:nvSpPr>
        <p:spPr>
          <a:xfrm flipV="1">
            <a:off x="5780171" y="5107090"/>
            <a:ext cx="281915" cy="361017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5" name="Freeform: Shape 87">
            <a:extLst>
              <a:ext uri="{FF2B5EF4-FFF2-40B4-BE49-F238E27FC236}">
                <a16:creationId xmlns:a16="http://schemas.microsoft.com/office/drawing/2014/main" id="{D467B8C6-3FC8-2542-2B7A-B280E654EB91}"/>
              </a:ext>
            </a:extLst>
          </p:cNvPr>
          <p:cNvSpPr/>
          <p:nvPr/>
        </p:nvSpPr>
        <p:spPr>
          <a:xfrm flipV="1">
            <a:off x="5742565" y="5430659"/>
            <a:ext cx="75079" cy="7489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6" name="Freeform: Shape 88">
            <a:extLst>
              <a:ext uri="{FF2B5EF4-FFF2-40B4-BE49-F238E27FC236}">
                <a16:creationId xmlns:a16="http://schemas.microsoft.com/office/drawing/2014/main" id="{E94C31D6-23FD-34F4-EF4A-55D1D11F196A}"/>
              </a:ext>
            </a:extLst>
          </p:cNvPr>
          <p:cNvSpPr/>
          <p:nvPr/>
        </p:nvSpPr>
        <p:spPr>
          <a:xfrm flipV="1">
            <a:off x="7228286" y="4284842"/>
            <a:ext cx="469815" cy="484700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7" name="Freeform: Shape 89">
            <a:extLst>
              <a:ext uri="{FF2B5EF4-FFF2-40B4-BE49-F238E27FC236}">
                <a16:creationId xmlns:a16="http://schemas.microsoft.com/office/drawing/2014/main" id="{39B0A898-98B9-74F4-62BC-FFD2ABE63900}"/>
              </a:ext>
            </a:extLst>
          </p:cNvPr>
          <p:cNvSpPr/>
          <p:nvPr/>
        </p:nvSpPr>
        <p:spPr>
          <a:xfrm flipV="1">
            <a:off x="7228286" y="4659308"/>
            <a:ext cx="33898" cy="735222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8" name="Freeform: Shape 90">
            <a:extLst>
              <a:ext uri="{FF2B5EF4-FFF2-40B4-BE49-F238E27FC236}">
                <a16:creationId xmlns:a16="http://schemas.microsoft.com/office/drawing/2014/main" id="{CAA47FDF-DB69-E656-93A3-3781AE315AC8}"/>
              </a:ext>
            </a:extLst>
          </p:cNvPr>
          <p:cNvSpPr/>
          <p:nvPr/>
        </p:nvSpPr>
        <p:spPr>
          <a:xfrm flipV="1">
            <a:off x="7228286" y="5026920"/>
            <a:ext cx="476568" cy="741947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9" name="Freeform: Shape 91">
            <a:extLst>
              <a:ext uri="{FF2B5EF4-FFF2-40B4-BE49-F238E27FC236}">
                <a16:creationId xmlns:a16="http://schemas.microsoft.com/office/drawing/2014/main" id="{C2D7FFE7-F618-3EF6-BDAD-5D2DAAFE7384}"/>
              </a:ext>
            </a:extLst>
          </p:cNvPr>
          <p:cNvSpPr/>
          <p:nvPr/>
        </p:nvSpPr>
        <p:spPr>
          <a:xfrm flipV="1">
            <a:off x="7115468" y="4762816"/>
            <a:ext cx="33898" cy="528210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0" name="Freeform: Shape 92">
            <a:extLst>
              <a:ext uri="{FF2B5EF4-FFF2-40B4-BE49-F238E27FC236}">
                <a16:creationId xmlns:a16="http://schemas.microsoft.com/office/drawing/2014/main" id="{6F04CD59-0831-7EAF-162B-7CE8D97FDB14}"/>
              </a:ext>
            </a:extLst>
          </p:cNvPr>
          <p:cNvSpPr/>
          <p:nvPr/>
        </p:nvSpPr>
        <p:spPr>
          <a:xfrm>
            <a:off x="7308796" y="4949917"/>
            <a:ext cx="172936" cy="154006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1" name="Freeform: Shape 93">
            <a:extLst>
              <a:ext uri="{FF2B5EF4-FFF2-40B4-BE49-F238E27FC236}">
                <a16:creationId xmlns:a16="http://schemas.microsoft.com/office/drawing/2014/main" id="{25335309-7B47-FE5B-852D-E43AD4871B3B}"/>
              </a:ext>
            </a:extLst>
          </p:cNvPr>
          <p:cNvSpPr/>
          <p:nvPr/>
        </p:nvSpPr>
        <p:spPr>
          <a:xfrm flipV="1">
            <a:off x="6751585" y="5284302"/>
            <a:ext cx="363882" cy="33754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2" name="Freeform: Shape 94">
            <a:extLst>
              <a:ext uri="{FF2B5EF4-FFF2-40B4-BE49-F238E27FC236}">
                <a16:creationId xmlns:a16="http://schemas.microsoft.com/office/drawing/2014/main" id="{4C9226FD-FFBA-002B-0956-6B47D92B6AFB}"/>
              </a:ext>
            </a:extLst>
          </p:cNvPr>
          <p:cNvSpPr/>
          <p:nvPr/>
        </p:nvSpPr>
        <p:spPr>
          <a:xfrm flipV="1">
            <a:off x="7698102" y="5026920"/>
            <a:ext cx="33898" cy="735222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3" name="Freeform: Shape 95">
            <a:extLst>
              <a:ext uri="{FF2B5EF4-FFF2-40B4-BE49-F238E27FC236}">
                <a16:creationId xmlns:a16="http://schemas.microsoft.com/office/drawing/2014/main" id="{ED8A65C9-B682-43EA-2477-6C3C37947BA4}"/>
              </a:ext>
            </a:extLst>
          </p:cNvPr>
          <p:cNvSpPr/>
          <p:nvPr/>
        </p:nvSpPr>
        <p:spPr>
          <a:xfrm flipV="1">
            <a:off x="7879383" y="4946622"/>
            <a:ext cx="201405" cy="160468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4" name="Freeform: Shape 96">
            <a:extLst>
              <a:ext uri="{FF2B5EF4-FFF2-40B4-BE49-F238E27FC236}">
                <a16:creationId xmlns:a16="http://schemas.microsoft.com/office/drawing/2014/main" id="{A8378B48-A466-8890-37E1-9C0DD08D2CFB}"/>
              </a:ext>
            </a:extLst>
          </p:cNvPr>
          <p:cNvSpPr/>
          <p:nvPr/>
        </p:nvSpPr>
        <p:spPr>
          <a:xfrm flipV="1">
            <a:off x="7879383" y="4946622"/>
            <a:ext cx="201405" cy="33754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5" name="Freeform: Shape 97">
            <a:extLst>
              <a:ext uri="{FF2B5EF4-FFF2-40B4-BE49-F238E27FC236}">
                <a16:creationId xmlns:a16="http://schemas.microsoft.com/office/drawing/2014/main" id="{DB3AC63C-22B0-0AE0-C772-FBFE7D02F2EB}"/>
              </a:ext>
            </a:extLst>
          </p:cNvPr>
          <p:cNvSpPr/>
          <p:nvPr/>
        </p:nvSpPr>
        <p:spPr>
          <a:xfrm flipV="1">
            <a:off x="7698102" y="4585734"/>
            <a:ext cx="282050" cy="360886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6" name="Freeform: Shape 98">
            <a:extLst>
              <a:ext uri="{FF2B5EF4-FFF2-40B4-BE49-F238E27FC236}">
                <a16:creationId xmlns:a16="http://schemas.microsoft.com/office/drawing/2014/main" id="{29EE32B3-EF54-9E29-30D5-111D8FBB60C2}"/>
              </a:ext>
            </a:extLst>
          </p:cNvPr>
          <p:cNvSpPr/>
          <p:nvPr/>
        </p:nvSpPr>
        <p:spPr>
          <a:xfrm flipV="1">
            <a:off x="7660498" y="4548288"/>
            <a:ext cx="75212" cy="7489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7" name="Freeform: Shape 99">
            <a:extLst>
              <a:ext uri="{FF2B5EF4-FFF2-40B4-BE49-F238E27FC236}">
                <a16:creationId xmlns:a16="http://schemas.microsoft.com/office/drawing/2014/main" id="{5D43C435-4C01-AE82-2BE3-1200B2A9D60E}"/>
              </a:ext>
            </a:extLst>
          </p:cNvPr>
          <p:cNvSpPr/>
          <p:nvPr/>
        </p:nvSpPr>
        <p:spPr>
          <a:xfrm flipV="1">
            <a:off x="7698102" y="5107090"/>
            <a:ext cx="282050" cy="361017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8" name="Freeform: Shape 100">
            <a:extLst>
              <a:ext uri="{FF2B5EF4-FFF2-40B4-BE49-F238E27FC236}">
                <a16:creationId xmlns:a16="http://schemas.microsoft.com/office/drawing/2014/main" id="{02A9B48A-2F4C-EEF2-0C64-C0C273CA52B0}"/>
              </a:ext>
            </a:extLst>
          </p:cNvPr>
          <p:cNvSpPr/>
          <p:nvPr/>
        </p:nvSpPr>
        <p:spPr>
          <a:xfrm flipV="1">
            <a:off x="7660498" y="5430659"/>
            <a:ext cx="75212" cy="7489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9" name="Freeform: Shape 101">
            <a:extLst>
              <a:ext uri="{FF2B5EF4-FFF2-40B4-BE49-F238E27FC236}">
                <a16:creationId xmlns:a16="http://schemas.microsoft.com/office/drawing/2014/main" id="{9542D5D7-9DF1-9745-FAD6-A012EFDDBEDE}"/>
              </a:ext>
            </a:extLst>
          </p:cNvPr>
          <p:cNvSpPr/>
          <p:nvPr/>
        </p:nvSpPr>
        <p:spPr>
          <a:xfrm flipV="1">
            <a:off x="3862104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0" name="Freeform: Shape 102">
            <a:extLst>
              <a:ext uri="{FF2B5EF4-FFF2-40B4-BE49-F238E27FC236}">
                <a16:creationId xmlns:a16="http://schemas.microsoft.com/office/drawing/2014/main" id="{11A4AB2A-156E-E79C-7D60-EA437D0E86D6}"/>
              </a:ext>
            </a:extLst>
          </p:cNvPr>
          <p:cNvSpPr/>
          <p:nvPr/>
        </p:nvSpPr>
        <p:spPr>
          <a:xfrm flipV="1">
            <a:off x="5780171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1" name="Freeform: Shape 103">
            <a:extLst>
              <a:ext uri="{FF2B5EF4-FFF2-40B4-BE49-F238E27FC236}">
                <a16:creationId xmlns:a16="http://schemas.microsoft.com/office/drawing/2014/main" id="{DC0408E2-3927-DA12-74F9-563DA6482A37}"/>
              </a:ext>
            </a:extLst>
          </p:cNvPr>
          <p:cNvSpPr/>
          <p:nvPr/>
        </p:nvSpPr>
        <p:spPr>
          <a:xfrm flipV="1">
            <a:off x="7698102" y="3852356"/>
            <a:ext cx="33898" cy="439208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2" name="Freeform: Shape 104">
            <a:extLst>
              <a:ext uri="{FF2B5EF4-FFF2-40B4-BE49-F238E27FC236}">
                <a16:creationId xmlns:a16="http://schemas.microsoft.com/office/drawing/2014/main" id="{7515B334-3337-7FF8-39AF-C74127F144F5}"/>
              </a:ext>
            </a:extLst>
          </p:cNvPr>
          <p:cNvSpPr/>
          <p:nvPr/>
        </p:nvSpPr>
        <p:spPr>
          <a:xfrm flipV="1">
            <a:off x="3862104" y="2349911"/>
            <a:ext cx="3835998" cy="33754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3" name="Freeform: Shape 105">
            <a:extLst>
              <a:ext uri="{FF2B5EF4-FFF2-40B4-BE49-F238E27FC236}">
                <a16:creationId xmlns:a16="http://schemas.microsoft.com/office/drawing/2014/main" id="{4872C7E4-8DB0-2CEF-C1ED-D3B400632244}"/>
              </a:ext>
            </a:extLst>
          </p:cNvPr>
          <p:cNvSpPr/>
          <p:nvPr/>
        </p:nvSpPr>
        <p:spPr>
          <a:xfrm flipV="1">
            <a:off x="3862104" y="5730411"/>
            <a:ext cx="3835998" cy="33754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4" name="Freeform: Shape 106">
            <a:extLst>
              <a:ext uri="{FF2B5EF4-FFF2-40B4-BE49-F238E27FC236}">
                <a16:creationId xmlns:a16="http://schemas.microsoft.com/office/drawing/2014/main" id="{54A01A8C-4069-57E7-14F4-7C3FC62EA385}"/>
              </a:ext>
            </a:extLst>
          </p:cNvPr>
          <p:cNvSpPr/>
          <p:nvPr/>
        </p:nvSpPr>
        <p:spPr>
          <a:xfrm flipV="1">
            <a:off x="1231424" y="2381642"/>
            <a:ext cx="2630682" cy="3380498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5" name="Freeform: Shape 107">
            <a:extLst>
              <a:ext uri="{FF2B5EF4-FFF2-40B4-BE49-F238E27FC236}">
                <a16:creationId xmlns:a16="http://schemas.microsoft.com/office/drawing/2014/main" id="{17407230-D620-4D6A-4B6F-280144710500}"/>
              </a:ext>
            </a:extLst>
          </p:cNvPr>
          <p:cNvSpPr/>
          <p:nvPr/>
        </p:nvSpPr>
        <p:spPr>
          <a:xfrm flipV="1">
            <a:off x="828675" y="3852420"/>
            <a:ext cx="805494" cy="400970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6" name="Freeform: Shape 112">
            <a:extLst>
              <a:ext uri="{FF2B5EF4-FFF2-40B4-BE49-F238E27FC236}">
                <a16:creationId xmlns:a16="http://schemas.microsoft.com/office/drawing/2014/main" id="{0DB24A24-9817-AA61-691D-6F0E3424BDA2}"/>
              </a:ext>
            </a:extLst>
          </p:cNvPr>
          <p:cNvSpPr/>
          <p:nvPr/>
        </p:nvSpPr>
        <p:spPr>
          <a:xfrm flipV="1">
            <a:off x="2423521" y="2381640"/>
            <a:ext cx="102765" cy="3380498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7" name="Freeform: Shape 113">
            <a:extLst>
              <a:ext uri="{FF2B5EF4-FFF2-40B4-BE49-F238E27FC236}">
                <a16:creationId xmlns:a16="http://schemas.microsoft.com/office/drawing/2014/main" id="{B5A106EA-BBB9-176E-4763-605F397A9045}"/>
              </a:ext>
            </a:extLst>
          </p:cNvPr>
          <p:cNvSpPr/>
          <p:nvPr/>
        </p:nvSpPr>
        <p:spPr>
          <a:xfrm flipV="1">
            <a:off x="2020709" y="3919206"/>
            <a:ext cx="805626" cy="267402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8" name="Freeform: Shape 337">
            <a:extLst>
              <a:ext uri="{FF2B5EF4-FFF2-40B4-BE49-F238E27FC236}">
                <a16:creationId xmlns:a16="http://schemas.microsoft.com/office/drawing/2014/main" id="{9E21585B-F77B-696E-8DB5-93D32F3BD269}"/>
              </a:ext>
            </a:extLst>
          </p:cNvPr>
          <p:cNvSpPr/>
          <p:nvPr/>
        </p:nvSpPr>
        <p:spPr>
          <a:xfrm flipV="1">
            <a:off x="2318854" y="2304014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  <p:sp>
        <p:nvSpPr>
          <p:cNvPr id="189" name="Freeform: Shape 338">
            <a:extLst>
              <a:ext uri="{FF2B5EF4-FFF2-40B4-BE49-F238E27FC236}">
                <a16:creationId xmlns:a16="http://schemas.microsoft.com/office/drawing/2014/main" id="{2E6FB2C3-0826-1DA1-A365-EE086C3DC54C}"/>
              </a:ext>
            </a:extLst>
          </p:cNvPr>
          <p:cNvSpPr/>
          <p:nvPr/>
        </p:nvSpPr>
        <p:spPr>
          <a:xfrm flipV="1">
            <a:off x="2328258" y="5637648"/>
            <a:ext cx="201405" cy="200543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r>
              <a:rPr lang="es-ES" sz="500" dirty="0">
                <a:latin typeface="CMU Serif" panose="02000603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93580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74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3989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3698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4940725" y="336704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4328" y="2789907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5029745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5277290" y="3826710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5277290" y="4054475"/>
            <a:ext cx="199585" cy="44487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5251890" y="4022867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5250373" y="4472433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3034529" y="2901949"/>
            <a:ext cx="247545" cy="22147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2908489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3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885 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75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sp>
        <p:nvSpPr>
          <p:cNvPr id="96" name="Freeform: Shape 112">
            <a:extLst>
              <a:ext uri="{FF2B5EF4-FFF2-40B4-BE49-F238E27FC236}">
                <a16:creationId xmlns:a16="http://schemas.microsoft.com/office/drawing/2014/main" id="{D90EF61B-4CF9-A9B0-1BD5-C5C72BBD171A}"/>
              </a:ext>
            </a:extLst>
          </p:cNvPr>
          <p:cNvSpPr/>
          <p:nvPr/>
        </p:nvSpPr>
        <p:spPr>
          <a:xfrm flipV="1">
            <a:off x="3989814" y="2674058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3">
            <a:extLst>
              <a:ext uri="{FF2B5EF4-FFF2-40B4-BE49-F238E27FC236}">
                <a16:creationId xmlns:a16="http://schemas.microsoft.com/office/drawing/2014/main" id="{21863A0D-4EE8-3DE1-4041-CD429344F037}"/>
              </a:ext>
            </a:extLst>
          </p:cNvPr>
          <p:cNvSpPr/>
          <p:nvPr/>
        </p:nvSpPr>
        <p:spPr>
          <a:xfrm flipV="1">
            <a:off x="3698720" y="3785179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" name="Freeform: Shape 144">
            <a:extLst>
              <a:ext uri="{FF2B5EF4-FFF2-40B4-BE49-F238E27FC236}">
                <a16:creationId xmlns:a16="http://schemas.microsoft.com/office/drawing/2014/main" id="{6E9E927E-8BF2-0F1E-A9C4-B2112A2FA116}"/>
              </a:ext>
            </a:extLst>
          </p:cNvPr>
          <p:cNvSpPr/>
          <p:nvPr/>
        </p:nvSpPr>
        <p:spPr>
          <a:xfrm rot="5400000" flipV="1">
            <a:off x="4940725" y="3367040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38100" cap="flat">
            <a:solidFill>
              <a:srgbClr val="FF9933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B5E97F0C-FFC9-4271-585D-59CF58184D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14328" y="2789907"/>
            <a:ext cx="479715" cy="248017"/>
          </a:xfrm>
          <a:prstGeom prst="bentConnector5">
            <a:avLst>
              <a:gd name="adj1" fmla="val -78"/>
              <a:gd name="adj2" fmla="val 102513"/>
              <a:gd name="adj3" fmla="val 100000"/>
            </a:avLst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angular 111">
            <a:extLst>
              <a:ext uri="{FF2B5EF4-FFF2-40B4-BE49-F238E27FC236}">
                <a16:creationId xmlns:a16="http://schemas.microsoft.com/office/drawing/2014/main" id="{7A552DC6-B399-829F-02B8-15D979285A21}"/>
              </a:ext>
            </a:extLst>
          </p:cNvPr>
          <p:cNvCxnSpPr>
            <a:cxnSpLocks/>
            <a:stCxn id="96" idx="5"/>
          </p:cNvCxnSpPr>
          <p:nvPr/>
        </p:nvCxnSpPr>
        <p:spPr>
          <a:xfrm flipV="1">
            <a:off x="5029745" y="4499647"/>
            <a:ext cx="247545" cy="617036"/>
          </a:xfrm>
          <a:prstGeom prst="bentConnector2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B8F3FEEA-89F3-17E2-2FC6-FDD861789B66}"/>
              </a:ext>
            </a:extLst>
          </p:cNvPr>
          <p:cNvCxnSpPr>
            <a:cxnSpLocks/>
          </p:cNvCxnSpPr>
          <p:nvPr/>
        </p:nvCxnSpPr>
        <p:spPr>
          <a:xfrm>
            <a:off x="5277290" y="3826710"/>
            <a:ext cx="0" cy="22776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>
            <a:extLst>
              <a:ext uri="{FF2B5EF4-FFF2-40B4-BE49-F238E27FC236}">
                <a16:creationId xmlns:a16="http://schemas.microsoft.com/office/drawing/2014/main" id="{B7C76E6C-633A-2A63-9784-DA7105AD5C77}"/>
              </a:ext>
            </a:extLst>
          </p:cNvPr>
          <p:cNvCxnSpPr>
            <a:cxnSpLocks/>
          </p:cNvCxnSpPr>
          <p:nvPr/>
        </p:nvCxnSpPr>
        <p:spPr>
          <a:xfrm>
            <a:off x="5277290" y="4054475"/>
            <a:ext cx="26916" cy="471791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Elipse 131">
            <a:extLst>
              <a:ext uri="{FF2B5EF4-FFF2-40B4-BE49-F238E27FC236}">
                <a16:creationId xmlns:a16="http://schemas.microsoft.com/office/drawing/2014/main" id="{753E5E95-FFA3-29E0-2C35-D5787497879B}"/>
              </a:ext>
            </a:extLst>
          </p:cNvPr>
          <p:cNvSpPr/>
          <p:nvPr/>
        </p:nvSpPr>
        <p:spPr>
          <a:xfrm>
            <a:off x="5251890" y="4022867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D14CE19F-1B17-6554-22AE-74ADDC8E162B}"/>
              </a:ext>
            </a:extLst>
          </p:cNvPr>
          <p:cNvSpPr/>
          <p:nvPr/>
        </p:nvSpPr>
        <p:spPr>
          <a:xfrm>
            <a:off x="5250373" y="4472433"/>
            <a:ext cx="53833" cy="538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>
            <a:extLst>
              <a:ext uri="{FF2B5EF4-FFF2-40B4-BE49-F238E27FC236}">
                <a16:creationId xmlns:a16="http://schemas.microsoft.com/office/drawing/2014/main" id="{C5E818FD-3F98-13E0-00BC-3ABCC9144767}"/>
              </a:ext>
            </a:extLst>
          </p:cNvPr>
          <p:cNvSpPr/>
          <p:nvPr/>
        </p:nvSpPr>
        <p:spPr>
          <a:xfrm>
            <a:off x="3034529" y="5052060"/>
            <a:ext cx="247545" cy="646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84FDF559-22AF-C979-CD2F-FCFDAC43C8D2}"/>
              </a:ext>
            </a:extLst>
          </p:cNvPr>
          <p:cNvSpPr txBox="1"/>
          <p:nvPr/>
        </p:nvSpPr>
        <p:spPr>
          <a:xfrm>
            <a:off x="2908489" y="2528089"/>
            <a:ext cx="499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endParaRPr lang="es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0" name="Graphic 104" descr="Line arrow Slight curve">
            <a:extLst>
              <a:ext uri="{FF2B5EF4-FFF2-40B4-BE49-F238E27FC236}">
                <a16:creationId xmlns:a16="http://schemas.microsoft.com/office/drawing/2014/main" id="{2BFD59F8-7FF4-1849-D824-142DD926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5341543" y="3477125"/>
            <a:ext cx="782207" cy="782207"/>
          </a:xfrm>
          <a:prstGeom prst="rect">
            <a:avLst/>
          </a:prstGeom>
        </p:spPr>
      </p:pic>
      <p:pic>
        <p:nvPicPr>
          <p:cNvPr id="11" name="Graphic 105" descr="Line arrow Slight curve">
            <a:extLst>
              <a:ext uri="{FF2B5EF4-FFF2-40B4-BE49-F238E27FC236}">
                <a16:creationId xmlns:a16="http://schemas.microsoft.com/office/drawing/2014/main" id="{70D9C22D-A1BD-F3F4-C06A-6CD08BF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000">
            <a:off x="5341544" y="3159403"/>
            <a:ext cx="782207" cy="7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6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5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76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8" name="Imagen 7" descr="Imagen de la pantalla de un celular con la imagen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167CC60-8DCE-F594-CD6A-233B4940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76" y="2134235"/>
            <a:ext cx="5189047" cy="389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7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Pruebas térmicas y de alta tensión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77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9B8E4B26-3AE9-4490-6848-01007B8998F4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endParaRPr lang="es-ES" sz="2800" dirty="0"/>
          </a:p>
        </p:txBody>
      </p:sp>
      <p:pic>
        <p:nvPicPr>
          <p:cNvPr id="7" name="Imagen 6" descr="Imagen que contiene computadora, luz&#10;&#10;Descripción generada automáticamente">
            <a:extLst>
              <a:ext uri="{FF2B5EF4-FFF2-40B4-BE49-F238E27FC236}">
                <a16:creationId xmlns:a16="http://schemas.microsoft.com/office/drawing/2014/main" id="{CEDCD4AD-84D1-1049-97B7-2F1A1289C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73" y="2496699"/>
            <a:ext cx="4396599" cy="3180764"/>
          </a:xfrm>
          <a:prstGeom prst="rect">
            <a:avLst/>
          </a:prstGeom>
        </p:spPr>
      </p:pic>
      <p:pic>
        <p:nvPicPr>
          <p:cNvPr id="10" name="Imagen 9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11135E2-0374-7F49-196F-B37F7DEC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271" y="2496699"/>
            <a:ext cx="3862356" cy="31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78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AA00CED-3F6C-DE3E-78FD-03D8F200903D}"/>
              </a:ext>
            </a:extLst>
          </p:cNvPr>
          <p:cNvSpPr/>
          <p:nvPr/>
        </p:nvSpPr>
        <p:spPr>
          <a:xfrm flipV="1">
            <a:off x="2190105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A5D8E0AF-0802-A50A-C673-D57305901FAC}"/>
              </a:ext>
            </a:extLst>
          </p:cNvPr>
          <p:cNvSpPr/>
          <p:nvPr/>
        </p:nvSpPr>
        <p:spPr>
          <a:xfrm flipV="1">
            <a:off x="2190105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373FB59-4088-F148-630D-0DF1A4D1A722}"/>
              </a:ext>
            </a:extLst>
          </p:cNvPr>
          <p:cNvSpPr/>
          <p:nvPr/>
        </p:nvSpPr>
        <p:spPr>
          <a:xfrm flipV="1">
            <a:off x="2190105" y="3370690"/>
            <a:ext cx="344490" cy="536264"/>
          </a:xfrm>
          <a:custGeom>
            <a:avLst/>
            <a:gdLst>
              <a:gd name="connsiteX0" fmla="*/ 175 w 178837"/>
              <a:gd name="connsiteY0" fmla="*/ 278514 h 278394"/>
              <a:gd name="connsiteX1" fmla="*/ 179012 w 178837"/>
              <a:gd name="connsiteY1" fmla="*/ 278514 h 278394"/>
              <a:gd name="connsiteX2" fmla="*/ 175 w 178837"/>
              <a:gd name="connsiteY2" fmla="*/ 181956 h 278394"/>
              <a:gd name="connsiteX3" fmla="*/ 176479 w 178837"/>
              <a:gd name="connsiteY3" fmla="*/ 181956 h 278394"/>
              <a:gd name="connsiteX4" fmla="*/ 176479 w 17883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94">
                <a:moveTo>
                  <a:pt x="175" y="278514"/>
                </a:moveTo>
                <a:lnTo>
                  <a:pt x="17901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" name="Freeform: Shape 26">
            <a:extLst>
              <a:ext uri="{FF2B5EF4-FFF2-40B4-BE49-F238E27FC236}">
                <a16:creationId xmlns:a16="http://schemas.microsoft.com/office/drawing/2014/main" id="{C12362B5-E770-1B01-BAEC-498B43775A49}"/>
              </a:ext>
            </a:extLst>
          </p:cNvPr>
          <p:cNvSpPr/>
          <p:nvPr/>
        </p:nvSpPr>
        <p:spPr>
          <a:xfrm flipV="1">
            <a:off x="2108575" y="3179835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4" name="Freeform: Shape 27">
            <a:extLst>
              <a:ext uri="{FF2B5EF4-FFF2-40B4-BE49-F238E27FC236}">
                <a16:creationId xmlns:a16="http://schemas.microsoft.com/office/drawing/2014/main" id="{F5610F24-B9A2-9975-4C70-C735DC759805}"/>
              </a:ext>
            </a:extLst>
          </p:cNvPr>
          <p:cNvSpPr/>
          <p:nvPr/>
        </p:nvSpPr>
        <p:spPr>
          <a:xfrm>
            <a:off x="2248286" y="331504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7DCF4F54-C633-9509-E145-745B6917B32A}"/>
              </a:ext>
            </a:extLst>
          </p:cNvPr>
          <p:cNvSpPr/>
          <p:nvPr/>
        </p:nvSpPr>
        <p:spPr>
          <a:xfrm flipV="1">
            <a:off x="1845615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77E64C95-89E9-5C0F-02CE-2FF77A2A151E}"/>
              </a:ext>
            </a:extLst>
          </p:cNvPr>
          <p:cNvSpPr/>
          <p:nvPr/>
        </p:nvSpPr>
        <p:spPr>
          <a:xfrm flipV="1">
            <a:off x="252971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7" name="Freeform: Shape 30">
            <a:extLst>
              <a:ext uri="{FF2B5EF4-FFF2-40B4-BE49-F238E27FC236}">
                <a16:creationId xmlns:a16="http://schemas.microsoft.com/office/drawing/2014/main" id="{CA74FC1B-4ADF-7DE7-5BA9-FDC31547950E}"/>
              </a:ext>
            </a:extLst>
          </p:cNvPr>
          <p:cNvSpPr/>
          <p:nvPr/>
        </p:nvSpPr>
        <p:spPr>
          <a:xfrm flipV="1">
            <a:off x="2660717" y="3312757"/>
            <a:ext cx="145546" cy="115866"/>
          </a:xfrm>
          <a:custGeom>
            <a:avLst/>
            <a:gdLst>
              <a:gd name="connsiteX0" fmla="*/ 37930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30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8" name="Freeform: Shape 31">
            <a:extLst>
              <a:ext uri="{FF2B5EF4-FFF2-40B4-BE49-F238E27FC236}">
                <a16:creationId xmlns:a16="http://schemas.microsoft.com/office/drawing/2014/main" id="{E32878B3-DC3A-86C6-C611-D8AA4965E4E4}"/>
              </a:ext>
            </a:extLst>
          </p:cNvPr>
          <p:cNvSpPr/>
          <p:nvPr/>
        </p:nvSpPr>
        <p:spPr>
          <a:xfrm flipV="1">
            <a:off x="2660717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3E40D452-013F-B2CE-ED01-A5A4E8A3FEDA}"/>
              </a:ext>
            </a:extLst>
          </p:cNvPr>
          <p:cNvSpPr/>
          <p:nvPr/>
        </p:nvSpPr>
        <p:spPr>
          <a:xfrm flipV="1">
            <a:off x="2529715" y="3051866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0" name="Freeform: Shape 33">
            <a:extLst>
              <a:ext uri="{FF2B5EF4-FFF2-40B4-BE49-F238E27FC236}">
                <a16:creationId xmlns:a16="http://schemas.microsoft.com/office/drawing/2014/main" id="{7FB146EE-9A71-41C4-EBDF-A271E4711853}"/>
              </a:ext>
            </a:extLst>
          </p:cNvPr>
          <p:cNvSpPr/>
          <p:nvPr/>
        </p:nvSpPr>
        <p:spPr>
          <a:xfrm flipV="1">
            <a:off x="2502539" y="3024806"/>
            <a:ext cx="54352" cy="54121"/>
          </a:xfrm>
          <a:custGeom>
            <a:avLst/>
            <a:gdLst>
              <a:gd name="connsiteX0" fmla="*/ 28392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2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19"/>
                </a:moveTo>
                <a:cubicBezTo>
                  <a:pt x="28392" y="21885"/>
                  <a:pt x="2208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83" y="71"/>
                  <a:pt x="28392" y="6353"/>
                  <a:pt x="2839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1" name="Freeform: Shape 34">
            <a:extLst>
              <a:ext uri="{FF2B5EF4-FFF2-40B4-BE49-F238E27FC236}">
                <a16:creationId xmlns:a16="http://schemas.microsoft.com/office/drawing/2014/main" id="{20BD9F8A-8AAC-B58F-215B-1A33725A92AE}"/>
              </a:ext>
            </a:extLst>
          </p:cNvPr>
          <p:cNvSpPr/>
          <p:nvPr/>
        </p:nvSpPr>
        <p:spPr>
          <a:xfrm flipV="1">
            <a:off x="2529715" y="3428625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5729A48C-8E8D-13C1-4080-974AE7020942}"/>
              </a:ext>
            </a:extLst>
          </p:cNvPr>
          <p:cNvSpPr/>
          <p:nvPr/>
        </p:nvSpPr>
        <p:spPr>
          <a:xfrm flipV="1">
            <a:off x="2502539" y="3662454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3" name="Freeform: Shape 36">
            <a:extLst>
              <a:ext uri="{FF2B5EF4-FFF2-40B4-BE49-F238E27FC236}">
                <a16:creationId xmlns:a16="http://schemas.microsoft.com/office/drawing/2014/main" id="{38F2813D-62BA-3A6D-E449-586D2760F6E0}"/>
              </a:ext>
            </a:extLst>
          </p:cNvPr>
          <p:cNvSpPr/>
          <p:nvPr/>
        </p:nvSpPr>
        <p:spPr>
          <a:xfrm flipV="1">
            <a:off x="3576198" y="2834521"/>
            <a:ext cx="339608" cy="350172"/>
          </a:xfrm>
          <a:custGeom>
            <a:avLst/>
            <a:gdLst>
              <a:gd name="connsiteX0" fmla="*/ 176479 w 176303"/>
              <a:gd name="connsiteY0" fmla="*/ 181855 h 181787"/>
              <a:gd name="connsiteX1" fmla="*/ 176479 w 176303"/>
              <a:gd name="connsiteY1" fmla="*/ 67 h 181787"/>
              <a:gd name="connsiteX2" fmla="*/ 175 w 17630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787">
                <a:moveTo>
                  <a:pt x="176479" y="181855"/>
                </a:moveTo>
                <a:lnTo>
                  <a:pt x="17647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4" name="Freeform: Shape 37">
            <a:extLst>
              <a:ext uri="{FF2B5EF4-FFF2-40B4-BE49-F238E27FC236}">
                <a16:creationId xmlns:a16="http://schemas.microsoft.com/office/drawing/2014/main" id="{1CBA3AF5-998E-5373-C79E-425CEBD034A2}"/>
              </a:ext>
            </a:extLst>
          </p:cNvPr>
          <p:cNvSpPr/>
          <p:nvPr/>
        </p:nvSpPr>
        <p:spPr>
          <a:xfrm flipV="1">
            <a:off x="3576198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5" name="Freeform: Shape 38">
            <a:extLst>
              <a:ext uri="{FF2B5EF4-FFF2-40B4-BE49-F238E27FC236}">
                <a16:creationId xmlns:a16="http://schemas.microsoft.com/office/drawing/2014/main" id="{E59CFB69-75BB-F630-7AB1-914B237D4494}"/>
              </a:ext>
            </a:extLst>
          </p:cNvPr>
          <p:cNvSpPr/>
          <p:nvPr/>
        </p:nvSpPr>
        <p:spPr>
          <a:xfrm flipV="1">
            <a:off x="3576198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79 w 178787"/>
              <a:gd name="connsiteY3" fmla="*/ 181956 h 278394"/>
              <a:gd name="connsiteX4" fmla="*/ 17647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79" y="181956"/>
                </a:lnTo>
                <a:lnTo>
                  <a:pt x="17647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6" name="Freeform: Shape 39">
            <a:extLst>
              <a:ext uri="{FF2B5EF4-FFF2-40B4-BE49-F238E27FC236}">
                <a16:creationId xmlns:a16="http://schemas.microsoft.com/office/drawing/2014/main" id="{4B312DA0-E049-5C6A-40BF-92CAE4070183}"/>
              </a:ext>
            </a:extLst>
          </p:cNvPr>
          <p:cNvSpPr/>
          <p:nvPr/>
        </p:nvSpPr>
        <p:spPr>
          <a:xfrm flipV="1">
            <a:off x="3494670" y="3179835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7" name="Freeform: Shape 40">
            <a:extLst>
              <a:ext uri="{FF2B5EF4-FFF2-40B4-BE49-F238E27FC236}">
                <a16:creationId xmlns:a16="http://schemas.microsoft.com/office/drawing/2014/main" id="{7687935E-B186-DBBE-418C-5C666AA47387}"/>
              </a:ext>
            </a:extLst>
          </p:cNvPr>
          <p:cNvSpPr/>
          <p:nvPr/>
        </p:nvSpPr>
        <p:spPr>
          <a:xfrm>
            <a:off x="3634379" y="331504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19EF03F9-FDDB-B3D2-22C7-07C00918ED40}"/>
              </a:ext>
            </a:extLst>
          </p:cNvPr>
          <p:cNvSpPr/>
          <p:nvPr/>
        </p:nvSpPr>
        <p:spPr>
          <a:xfrm flipV="1">
            <a:off x="3231708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29" name="Freeform: Shape 42">
            <a:extLst>
              <a:ext uri="{FF2B5EF4-FFF2-40B4-BE49-F238E27FC236}">
                <a16:creationId xmlns:a16="http://schemas.microsoft.com/office/drawing/2014/main" id="{2358393D-9095-007D-02AD-F875A3B65D52}"/>
              </a:ext>
            </a:extLst>
          </p:cNvPr>
          <p:cNvSpPr/>
          <p:nvPr/>
        </p:nvSpPr>
        <p:spPr>
          <a:xfrm flipV="1">
            <a:off x="3915808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0" name="Freeform: Shape 43">
            <a:extLst>
              <a:ext uri="{FF2B5EF4-FFF2-40B4-BE49-F238E27FC236}">
                <a16:creationId xmlns:a16="http://schemas.microsoft.com/office/drawing/2014/main" id="{D65F3B60-FF4F-3E04-271C-7768528C63E4}"/>
              </a:ext>
            </a:extLst>
          </p:cNvPr>
          <p:cNvSpPr/>
          <p:nvPr/>
        </p:nvSpPr>
        <p:spPr>
          <a:xfrm flipV="1">
            <a:off x="4046714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4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4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1" name="Freeform: Shape 44">
            <a:extLst>
              <a:ext uri="{FF2B5EF4-FFF2-40B4-BE49-F238E27FC236}">
                <a16:creationId xmlns:a16="http://schemas.microsoft.com/office/drawing/2014/main" id="{A8BAD56D-9BD9-0151-AA3D-2E4E987F0996}"/>
              </a:ext>
            </a:extLst>
          </p:cNvPr>
          <p:cNvSpPr/>
          <p:nvPr/>
        </p:nvSpPr>
        <p:spPr>
          <a:xfrm flipV="1">
            <a:off x="4046714" y="3312757"/>
            <a:ext cx="145546" cy="24392"/>
          </a:xfrm>
          <a:custGeom>
            <a:avLst/>
            <a:gdLst>
              <a:gd name="connsiteX0" fmla="*/ 75734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2" name="Freeform: Shape 45">
            <a:extLst>
              <a:ext uri="{FF2B5EF4-FFF2-40B4-BE49-F238E27FC236}">
                <a16:creationId xmlns:a16="http://schemas.microsoft.com/office/drawing/2014/main" id="{C553B2C0-CB51-AB95-427B-1F445E82BD67}"/>
              </a:ext>
            </a:extLst>
          </p:cNvPr>
          <p:cNvSpPr/>
          <p:nvPr/>
        </p:nvSpPr>
        <p:spPr>
          <a:xfrm flipV="1">
            <a:off x="3915808" y="3051866"/>
            <a:ext cx="203727" cy="260889"/>
          </a:xfrm>
          <a:custGeom>
            <a:avLst/>
            <a:gdLst>
              <a:gd name="connsiteX0" fmla="*/ 175 w 105762"/>
              <a:gd name="connsiteY0" fmla="*/ 135519 h 135437"/>
              <a:gd name="connsiteX1" fmla="*/ 105937 w 105762"/>
              <a:gd name="connsiteY1" fmla="*/ 135519 h 135437"/>
              <a:gd name="connsiteX2" fmla="*/ 105937 w 10576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35519"/>
                </a:moveTo>
                <a:lnTo>
                  <a:pt x="105937" y="135519"/>
                </a:lnTo>
                <a:lnTo>
                  <a:pt x="10593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3" name="Freeform: Shape 46">
            <a:extLst>
              <a:ext uri="{FF2B5EF4-FFF2-40B4-BE49-F238E27FC236}">
                <a16:creationId xmlns:a16="http://schemas.microsoft.com/office/drawing/2014/main" id="{560654BD-B484-B644-055D-D4C4DCFA1E12}"/>
              </a:ext>
            </a:extLst>
          </p:cNvPr>
          <p:cNvSpPr/>
          <p:nvPr/>
        </p:nvSpPr>
        <p:spPr>
          <a:xfrm flipV="1">
            <a:off x="3888632" y="3024806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4" name="Freeform: Shape 47">
            <a:extLst>
              <a:ext uri="{FF2B5EF4-FFF2-40B4-BE49-F238E27FC236}">
                <a16:creationId xmlns:a16="http://schemas.microsoft.com/office/drawing/2014/main" id="{BCCB4582-3917-A13C-B07E-1894E90DB614}"/>
              </a:ext>
            </a:extLst>
          </p:cNvPr>
          <p:cNvSpPr/>
          <p:nvPr/>
        </p:nvSpPr>
        <p:spPr>
          <a:xfrm flipV="1">
            <a:off x="3915808" y="3428625"/>
            <a:ext cx="203727" cy="260889"/>
          </a:xfrm>
          <a:custGeom>
            <a:avLst/>
            <a:gdLst>
              <a:gd name="connsiteX0" fmla="*/ 175 w 105762"/>
              <a:gd name="connsiteY0" fmla="*/ 112 h 135437"/>
              <a:gd name="connsiteX1" fmla="*/ 105937 w 105762"/>
              <a:gd name="connsiteY1" fmla="*/ 112 h 135437"/>
              <a:gd name="connsiteX2" fmla="*/ 105937 w 10576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112"/>
                </a:moveTo>
                <a:lnTo>
                  <a:pt x="105937" y="112"/>
                </a:lnTo>
                <a:lnTo>
                  <a:pt x="10593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5" name="Freeform: Shape 48">
            <a:extLst>
              <a:ext uri="{FF2B5EF4-FFF2-40B4-BE49-F238E27FC236}">
                <a16:creationId xmlns:a16="http://schemas.microsoft.com/office/drawing/2014/main" id="{3E67528B-75E4-FF98-0099-543CBBDF61CA}"/>
              </a:ext>
            </a:extLst>
          </p:cNvPr>
          <p:cNvSpPr/>
          <p:nvPr/>
        </p:nvSpPr>
        <p:spPr>
          <a:xfrm flipV="1">
            <a:off x="3888632" y="3662454"/>
            <a:ext cx="54256" cy="54121"/>
          </a:xfrm>
          <a:custGeom>
            <a:avLst/>
            <a:gdLst>
              <a:gd name="connsiteX0" fmla="*/ 28342 w 28166"/>
              <a:gd name="connsiteY0" fmla="*/ 14171 h 28096"/>
              <a:gd name="connsiteX1" fmla="*/ 14283 w 28166"/>
              <a:gd name="connsiteY1" fmla="*/ 28220 h 28096"/>
              <a:gd name="connsiteX2" fmla="*/ 175 w 28166"/>
              <a:gd name="connsiteY2" fmla="*/ 14171 h 28096"/>
              <a:gd name="connsiteX3" fmla="*/ 14283 w 28166"/>
              <a:gd name="connsiteY3" fmla="*/ 123 h 28096"/>
              <a:gd name="connsiteX4" fmla="*/ 28342 w 2816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71"/>
                </a:moveTo>
                <a:cubicBezTo>
                  <a:pt x="28342" y="21938"/>
                  <a:pt x="2203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33" y="123"/>
                  <a:pt x="28342" y="6405"/>
                  <a:pt x="2834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6" name="Freeform: Shape 49">
            <a:extLst>
              <a:ext uri="{FF2B5EF4-FFF2-40B4-BE49-F238E27FC236}">
                <a16:creationId xmlns:a16="http://schemas.microsoft.com/office/drawing/2014/main" id="{DFD6614D-883C-EBBC-09EB-D2B68D6184C0}"/>
              </a:ext>
            </a:extLst>
          </p:cNvPr>
          <p:cNvSpPr/>
          <p:nvPr/>
        </p:nvSpPr>
        <p:spPr>
          <a:xfrm flipV="1">
            <a:off x="4962291" y="2834521"/>
            <a:ext cx="339512" cy="350172"/>
          </a:xfrm>
          <a:custGeom>
            <a:avLst/>
            <a:gdLst>
              <a:gd name="connsiteX0" fmla="*/ 176429 w 176253"/>
              <a:gd name="connsiteY0" fmla="*/ 181855 h 181787"/>
              <a:gd name="connsiteX1" fmla="*/ 176429 w 176253"/>
              <a:gd name="connsiteY1" fmla="*/ 67 h 181787"/>
              <a:gd name="connsiteX2" fmla="*/ 175 w 176253"/>
              <a:gd name="connsiteY2" fmla="*/ 67 h 18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787">
                <a:moveTo>
                  <a:pt x="176429" y="181855"/>
                </a:moveTo>
                <a:lnTo>
                  <a:pt x="176429" y="67"/>
                </a:lnTo>
                <a:lnTo>
                  <a:pt x="175" y="6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9E50AAA9-2D73-AFC8-3C30-7156BC002E56}"/>
              </a:ext>
            </a:extLst>
          </p:cNvPr>
          <p:cNvSpPr/>
          <p:nvPr/>
        </p:nvSpPr>
        <p:spPr>
          <a:xfrm flipV="1">
            <a:off x="4962291" y="3105035"/>
            <a:ext cx="24496" cy="531310"/>
          </a:xfrm>
          <a:custGeom>
            <a:avLst/>
            <a:gdLst>
              <a:gd name="connsiteX0" fmla="*/ 175 w 12717"/>
              <a:gd name="connsiteY0" fmla="*/ 275919 h 275822"/>
              <a:gd name="connsiteX1" fmla="*/ 175 w 12717"/>
              <a:gd name="connsiteY1" fmla="*/ 200088 h 275822"/>
              <a:gd name="connsiteX2" fmla="*/ 175 w 12717"/>
              <a:gd name="connsiteY2" fmla="*/ 172486 h 275822"/>
              <a:gd name="connsiteX3" fmla="*/ 175 w 12717"/>
              <a:gd name="connsiteY3" fmla="*/ 103530 h 275822"/>
              <a:gd name="connsiteX4" fmla="*/ 175 w 12717"/>
              <a:gd name="connsiteY4" fmla="*/ 75928 h 275822"/>
              <a:gd name="connsiteX5" fmla="*/ 175 w 12717"/>
              <a:gd name="connsiteY5" fmla="*/ 97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5919"/>
                </a:moveTo>
                <a:lnTo>
                  <a:pt x="175" y="200088"/>
                </a:lnTo>
                <a:moveTo>
                  <a:pt x="175" y="172486"/>
                </a:moveTo>
                <a:lnTo>
                  <a:pt x="175" y="103530"/>
                </a:lnTo>
                <a:moveTo>
                  <a:pt x="175" y="7592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51EF9A47-323F-3D44-C21D-CE77CA16B128}"/>
              </a:ext>
            </a:extLst>
          </p:cNvPr>
          <p:cNvSpPr/>
          <p:nvPr/>
        </p:nvSpPr>
        <p:spPr>
          <a:xfrm flipV="1">
            <a:off x="4962291" y="3370690"/>
            <a:ext cx="344393" cy="536264"/>
          </a:xfrm>
          <a:custGeom>
            <a:avLst/>
            <a:gdLst>
              <a:gd name="connsiteX0" fmla="*/ 175 w 178787"/>
              <a:gd name="connsiteY0" fmla="*/ 278514 h 278394"/>
              <a:gd name="connsiteX1" fmla="*/ 178962 w 178787"/>
              <a:gd name="connsiteY1" fmla="*/ 278514 h 278394"/>
              <a:gd name="connsiteX2" fmla="*/ 175 w 178787"/>
              <a:gd name="connsiteY2" fmla="*/ 181956 h 278394"/>
              <a:gd name="connsiteX3" fmla="*/ 176429 w 178787"/>
              <a:gd name="connsiteY3" fmla="*/ 181956 h 278394"/>
              <a:gd name="connsiteX4" fmla="*/ 176429 w 178787"/>
              <a:gd name="connsiteY4" fmla="*/ 119 h 27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94">
                <a:moveTo>
                  <a:pt x="175" y="278514"/>
                </a:moveTo>
                <a:lnTo>
                  <a:pt x="178962" y="278514"/>
                </a:lnTo>
                <a:moveTo>
                  <a:pt x="175" y="181956"/>
                </a:moveTo>
                <a:lnTo>
                  <a:pt x="176429" y="181956"/>
                </a:lnTo>
                <a:lnTo>
                  <a:pt x="176429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39" name="Freeform: Shape 52">
            <a:extLst>
              <a:ext uri="{FF2B5EF4-FFF2-40B4-BE49-F238E27FC236}">
                <a16:creationId xmlns:a16="http://schemas.microsoft.com/office/drawing/2014/main" id="{69E1B1DD-8FDE-EB1D-C1FF-3B54308AF4FE}"/>
              </a:ext>
            </a:extLst>
          </p:cNvPr>
          <p:cNvSpPr/>
          <p:nvPr/>
        </p:nvSpPr>
        <p:spPr>
          <a:xfrm flipV="1">
            <a:off x="4880763" y="3179835"/>
            <a:ext cx="24496" cy="381711"/>
          </a:xfrm>
          <a:custGeom>
            <a:avLst/>
            <a:gdLst>
              <a:gd name="connsiteX0" fmla="*/ 175 w 12717"/>
              <a:gd name="connsiteY0" fmla="*/ 198258 h 198160"/>
              <a:gd name="connsiteX1" fmla="*/ 175 w 12717"/>
              <a:gd name="connsiteY1" fmla="*/ 97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258"/>
                </a:moveTo>
                <a:lnTo>
                  <a:pt x="175" y="97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0" name="Freeform: Shape 53">
            <a:extLst>
              <a:ext uri="{FF2B5EF4-FFF2-40B4-BE49-F238E27FC236}">
                <a16:creationId xmlns:a16="http://schemas.microsoft.com/office/drawing/2014/main" id="{CE896152-3CAD-94BD-75BD-063F0489019A}"/>
              </a:ext>
            </a:extLst>
          </p:cNvPr>
          <p:cNvSpPr/>
          <p:nvPr/>
        </p:nvSpPr>
        <p:spPr>
          <a:xfrm>
            <a:off x="5020472" y="3315044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1" name="Freeform: Shape 54">
            <a:extLst>
              <a:ext uri="{FF2B5EF4-FFF2-40B4-BE49-F238E27FC236}">
                <a16:creationId xmlns:a16="http://schemas.microsoft.com/office/drawing/2014/main" id="{59246134-CC41-CB7C-3DA1-DAC36EAF8917}"/>
              </a:ext>
            </a:extLst>
          </p:cNvPr>
          <p:cNvSpPr/>
          <p:nvPr/>
        </p:nvSpPr>
        <p:spPr>
          <a:xfrm flipV="1">
            <a:off x="4617801" y="3556688"/>
            <a:ext cx="262960" cy="24392"/>
          </a:xfrm>
          <a:custGeom>
            <a:avLst/>
            <a:gdLst>
              <a:gd name="connsiteX0" fmla="*/ 136687 w 136512"/>
              <a:gd name="connsiteY0" fmla="*/ 112 h 12663"/>
              <a:gd name="connsiteX1" fmla="*/ 175 w 136512"/>
              <a:gd name="connsiteY1" fmla="*/ 11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112"/>
                </a:moveTo>
                <a:lnTo>
                  <a:pt x="175" y="11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2" name="Freeform: Shape 55">
            <a:extLst>
              <a:ext uri="{FF2B5EF4-FFF2-40B4-BE49-F238E27FC236}">
                <a16:creationId xmlns:a16="http://schemas.microsoft.com/office/drawing/2014/main" id="{AB4B8ACF-C1AF-4418-A047-347E099EBDF2}"/>
              </a:ext>
            </a:extLst>
          </p:cNvPr>
          <p:cNvSpPr/>
          <p:nvPr/>
        </p:nvSpPr>
        <p:spPr>
          <a:xfrm flipV="1">
            <a:off x="5301805" y="3370690"/>
            <a:ext cx="24496" cy="531404"/>
          </a:xfrm>
          <a:custGeom>
            <a:avLst/>
            <a:gdLst>
              <a:gd name="connsiteX0" fmla="*/ 175 w 12717"/>
              <a:gd name="connsiteY0" fmla="*/ 275991 h 275871"/>
              <a:gd name="connsiteX1" fmla="*/ 175 w 12717"/>
              <a:gd name="connsiteY1" fmla="*/ 119 h 27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71">
                <a:moveTo>
                  <a:pt x="175" y="275991"/>
                </a:moveTo>
                <a:lnTo>
                  <a:pt x="175" y="119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3" name="Freeform: Shape 56">
            <a:extLst>
              <a:ext uri="{FF2B5EF4-FFF2-40B4-BE49-F238E27FC236}">
                <a16:creationId xmlns:a16="http://schemas.microsoft.com/office/drawing/2014/main" id="{D0E254E4-39F8-C8FC-FA70-85A46DBB74F7}"/>
              </a:ext>
            </a:extLst>
          </p:cNvPr>
          <p:cNvSpPr/>
          <p:nvPr/>
        </p:nvSpPr>
        <p:spPr>
          <a:xfrm flipV="1">
            <a:off x="5432807" y="3312757"/>
            <a:ext cx="145546" cy="115866"/>
          </a:xfrm>
          <a:custGeom>
            <a:avLst/>
            <a:gdLst>
              <a:gd name="connsiteX0" fmla="*/ 37979 w 75558"/>
              <a:gd name="connsiteY0" fmla="*/ 60248 h 60150"/>
              <a:gd name="connsiteX1" fmla="*/ 175 w 75558"/>
              <a:gd name="connsiteY1" fmla="*/ 97 h 60150"/>
              <a:gd name="connsiteX2" fmla="*/ 75733 w 75558"/>
              <a:gd name="connsiteY2" fmla="*/ 97 h 6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150">
                <a:moveTo>
                  <a:pt x="37979" y="60248"/>
                </a:moveTo>
                <a:lnTo>
                  <a:pt x="175" y="97"/>
                </a:lnTo>
                <a:lnTo>
                  <a:pt x="75733" y="97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4" name="Freeform: Shape 57">
            <a:extLst>
              <a:ext uri="{FF2B5EF4-FFF2-40B4-BE49-F238E27FC236}">
                <a16:creationId xmlns:a16="http://schemas.microsoft.com/office/drawing/2014/main" id="{43C07A4F-55EF-270B-C952-02ADC934F9E4}"/>
              </a:ext>
            </a:extLst>
          </p:cNvPr>
          <p:cNvSpPr/>
          <p:nvPr/>
        </p:nvSpPr>
        <p:spPr>
          <a:xfrm flipV="1">
            <a:off x="5432807" y="3312757"/>
            <a:ext cx="145546" cy="24392"/>
          </a:xfrm>
          <a:custGeom>
            <a:avLst/>
            <a:gdLst>
              <a:gd name="connsiteX0" fmla="*/ 75733 w 75558"/>
              <a:gd name="connsiteY0" fmla="*/ 92 h 12663"/>
              <a:gd name="connsiteX1" fmla="*/ 175 w 75558"/>
              <a:gd name="connsiteY1" fmla="*/ 92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92"/>
                </a:moveTo>
                <a:lnTo>
                  <a:pt x="175" y="9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5" name="Freeform: Shape 58">
            <a:extLst>
              <a:ext uri="{FF2B5EF4-FFF2-40B4-BE49-F238E27FC236}">
                <a16:creationId xmlns:a16="http://schemas.microsoft.com/office/drawing/2014/main" id="{10588982-F9BA-0313-60CC-05AAF7649728}"/>
              </a:ext>
            </a:extLst>
          </p:cNvPr>
          <p:cNvSpPr/>
          <p:nvPr/>
        </p:nvSpPr>
        <p:spPr>
          <a:xfrm flipV="1">
            <a:off x="5301805" y="3051866"/>
            <a:ext cx="203823" cy="260889"/>
          </a:xfrm>
          <a:custGeom>
            <a:avLst/>
            <a:gdLst>
              <a:gd name="connsiteX0" fmla="*/ 175 w 105812"/>
              <a:gd name="connsiteY0" fmla="*/ 135519 h 135437"/>
              <a:gd name="connsiteX1" fmla="*/ 105987 w 105812"/>
              <a:gd name="connsiteY1" fmla="*/ 135519 h 135437"/>
              <a:gd name="connsiteX2" fmla="*/ 105987 w 105812"/>
              <a:gd name="connsiteY2" fmla="*/ 81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35519"/>
                </a:moveTo>
                <a:lnTo>
                  <a:pt x="105987" y="135519"/>
                </a:lnTo>
                <a:lnTo>
                  <a:pt x="105987" y="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6" name="Freeform: Shape 59">
            <a:extLst>
              <a:ext uri="{FF2B5EF4-FFF2-40B4-BE49-F238E27FC236}">
                <a16:creationId xmlns:a16="http://schemas.microsoft.com/office/drawing/2014/main" id="{58180E2D-CADF-ECA1-CD89-273E0FB36FAF}"/>
              </a:ext>
            </a:extLst>
          </p:cNvPr>
          <p:cNvSpPr/>
          <p:nvPr/>
        </p:nvSpPr>
        <p:spPr>
          <a:xfrm flipV="1">
            <a:off x="5274629" y="3024806"/>
            <a:ext cx="54352" cy="54121"/>
          </a:xfrm>
          <a:custGeom>
            <a:avLst/>
            <a:gdLst>
              <a:gd name="connsiteX0" fmla="*/ 28391 w 28216"/>
              <a:gd name="connsiteY0" fmla="*/ 14119 h 28096"/>
              <a:gd name="connsiteX1" fmla="*/ 14283 w 28216"/>
              <a:gd name="connsiteY1" fmla="*/ 28167 h 28096"/>
              <a:gd name="connsiteX2" fmla="*/ 175 w 28216"/>
              <a:gd name="connsiteY2" fmla="*/ 14119 h 28096"/>
              <a:gd name="connsiteX3" fmla="*/ 14283 w 28216"/>
              <a:gd name="connsiteY3" fmla="*/ 71 h 28096"/>
              <a:gd name="connsiteX4" fmla="*/ 28391 w 2821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19"/>
                </a:moveTo>
                <a:cubicBezTo>
                  <a:pt x="28391" y="21885"/>
                  <a:pt x="22082" y="28167"/>
                  <a:pt x="14283" y="28167"/>
                </a:cubicBezTo>
                <a:cubicBezTo>
                  <a:pt x="6534" y="28167"/>
                  <a:pt x="175" y="21885"/>
                  <a:pt x="175" y="14119"/>
                </a:cubicBezTo>
                <a:cubicBezTo>
                  <a:pt x="175" y="6353"/>
                  <a:pt x="6534" y="71"/>
                  <a:pt x="14283" y="71"/>
                </a:cubicBezTo>
                <a:cubicBezTo>
                  <a:pt x="22082" y="71"/>
                  <a:pt x="28391" y="6353"/>
                  <a:pt x="28391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7" name="Freeform: Shape 60">
            <a:extLst>
              <a:ext uri="{FF2B5EF4-FFF2-40B4-BE49-F238E27FC236}">
                <a16:creationId xmlns:a16="http://schemas.microsoft.com/office/drawing/2014/main" id="{4D558065-0327-53D5-E5D9-F1AA2BB40AD9}"/>
              </a:ext>
            </a:extLst>
          </p:cNvPr>
          <p:cNvSpPr/>
          <p:nvPr/>
        </p:nvSpPr>
        <p:spPr>
          <a:xfrm flipV="1">
            <a:off x="5301805" y="3428625"/>
            <a:ext cx="203823" cy="260889"/>
          </a:xfrm>
          <a:custGeom>
            <a:avLst/>
            <a:gdLst>
              <a:gd name="connsiteX0" fmla="*/ 175 w 105812"/>
              <a:gd name="connsiteY0" fmla="*/ 112 h 135437"/>
              <a:gd name="connsiteX1" fmla="*/ 105987 w 105812"/>
              <a:gd name="connsiteY1" fmla="*/ 112 h 135437"/>
              <a:gd name="connsiteX2" fmla="*/ 105987 w 105812"/>
              <a:gd name="connsiteY2" fmla="*/ 135550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112"/>
                </a:moveTo>
                <a:lnTo>
                  <a:pt x="105987" y="112"/>
                </a:lnTo>
                <a:lnTo>
                  <a:pt x="105987" y="13555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8" name="Freeform: Shape 61">
            <a:extLst>
              <a:ext uri="{FF2B5EF4-FFF2-40B4-BE49-F238E27FC236}">
                <a16:creationId xmlns:a16="http://schemas.microsoft.com/office/drawing/2014/main" id="{D4EFBA3C-108A-BE28-8D66-A7A76FA834D5}"/>
              </a:ext>
            </a:extLst>
          </p:cNvPr>
          <p:cNvSpPr/>
          <p:nvPr/>
        </p:nvSpPr>
        <p:spPr>
          <a:xfrm flipV="1">
            <a:off x="5274629" y="3662454"/>
            <a:ext cx="54352" cy="54121"/>
          </a:xfrm>
          <a:custGeom>
            <a:avLst/>
            <a:gdLst>
              <a:gd name="connsiteX0" fmla="*/ 28391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1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171"/>
                </a:moveTo>
                <a:cubicBezTo>
                  <a:pt x="28391" y="21938"/>
                  <a:pt x="22082" y="28220"/>
                  <a:pt x="14283" y="28220"/>
                </a:cubicBezTo>
                <a:cubicBezTo>
                  <a:pt x="6534" y="28220"/>
                  <a:pt x="175" y="21938"/>
                  <a:pt x="175" y="14171"/>
                </a:cubicBezTo>
                <a:cubicBezTo>
                  <a:pt x="175" y="6405"/>
                  <a:pt x="6534" y="123"/>
                  <a:pt x="14283" y="123"/>
                </a:cubicBezTo>
                <a:cubicBezTo>
                  <a:pt x="22082" y="123"/>
                  <a:pt x="28391" y="6405"/>
                  <a:pt x="28391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49" name="Freeform: Shape 62">
            <a:extLst>
              <a:ext uri="{FF2B5EF4-FFF2-40B4-BE49-F238E27FC236}">
                <a16:creationId xmlns:a16="http://schemas.microsoft.com/office/drawing/2014/main" id="{5A2FE564-77BB-247F-19BE-946EEB2AC996}"/>
              </a:ext>
            </a:extLst>
          </p:cNvPr>
          <p:cNvSpPr/>
          <p:nvPr/>
        </p:nvSpPr>
        <p:spPr>
          <a:xfrm flipV="1">
            <a:off x="2190105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0" name="Freeform: Shape 63">
            <a:extLst>
              <a:ext uri="{FF2B5EF4-FFF2-40B4-BE49-F238E27FC236}">
                <a16:creationId xmlns:a16="http://schemas.microsoft.com/office/drawing/2014/main" id="{6800B0D3-CE81-9227-B4C7-C4F68CA46A13}"/>
              </a:ext>
            </a:extLst>
          </p:cNvPr>
          <p:cNvSpPr/>
          <p:nvPr/>
        </p:nvSpPr>
        <p:spPr>
          <a:xfrm flipV="1">
            <a:off x="2190105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1" name="Freeform: Shape 64">
            <a:extLst>
              <a:ext uri="{FF2B5EF4-FFF2-40B4-BE49-F238E27FC236}">
                <a16:creationId xmlns:a16="http://schemas.microsoft.com/office/drawing/2014/main" id="{79372DE3-615C-E309-94F4-2BB3DFFBF24B}"/>
              </a:ext>
            </a:extLst>
          </p:cNvPr>
          <p:cNvSpPr/>
          <p:nvPr/>
        </p:nvSpPr>
        <p:spPr>
          <a:xfrm flipV="1">
            <a:off x="2190105" y="4750896"/>
            <a:ext cx="344490" cy="536170"/>
          </a:xfrm>
          <a:custGeom>
            <a:avLst/>
            <a:gdLst>
              <a:gd name="connsiteX0" fmla="*/ 175 w 178837"/>
              <a:gd name="connsiteY0" fmla="*/ 278577 h 278345"/>
              <a:gd name="connsiteX1" fmla="*/ 179012 w 178837"/>
              <a:gd name="connsiteY1" fmla="*/ 278577 h 278345"/>
              <a:gd name="connsiteX2" fmla="*/ 175 w 178837"/>
              <a:gd name="connsiteY2" fmla="*/ 182020 h 278345"/>
              <a:gd name="connsiteX3" fmla="*/ 176479 w 178837"/>
              <a:gd name="connsiteY3" fmla="*/ 182020 h 278345"/>
              <a:gd name="connsiteX4" fmla="*/ 176479 w 17883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37" h="278345">
                <a:moveTo>
                  <a:pt x="175" y="278577"/>
                </a:moveTo>
                <a:lnTo>
                  <a:pt x="17901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2" name="Freeform: Shape 65">
            <a:extLst>
              <a:ext uri="{FF2B5EF4-FFF2-40B4-BE49-F238E27FC236}">
                <a16:creationId xmlns:a16="http://schemas.microsoft.com/office/drawing/2014/main" id="{E20D769A-3353-0166-7DD2-B911270113C1}"/>
              </a:ext>
            </a:extLst>
          </p:cNvPr>
          <p:cNvSpPr/>
          <p:nvPr/>
        </p:nvSpPr>
        <p:spPr>
          <a:xfrm flipV="1">
            <a:off x="2108575" y="4560041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3" name="Freeform: Shape 66">
            <a:extLst>
              <a:ext uri="{FF2B5EF4-FFF2-40B4-BE49-F238E27FC236}">
                <a16:creationId xmlns:a16="http://schemas.microsoft.com/office/drawing/2014/main" id="{88D85F61-3D0E-2066-F96D-0300FA833D10}"/>
              </a:ext>
            </a:extLst>
          </p:cNvPr>
          <p:cNvSpPr/>
          <p:nvPr/>
        </p:nvSpPr>
        <p:spPr>
          <a:xfrm>
            <a:off x="2248286" y="4695250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4" name="Freeform: Shape 67">
            <a:extLst>
              <a:ext uri="{FF2B5EF4-FFF2-40B4-BE49-F238E27FC236}">
                <a16:creationId xmlns:a16="http://schemas.microsoft.com/office/drawing/2014/main" id="{98111F2F-7B45-77EE-D186-F9F54D5F610B}"/>
              </a:ext>
            </a:extLst>
          </p:cNvPr>
          <p:cNvSpPr/>
          <p:nvPr/>
        </p:nvSpPr>
        <p:spPr>
          <a:xfrm flipV="1">
            <a:off x="1845615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5" name="Freeform: Shape 68">
            <a:extLst>
              <a:ext uri="{FF2B5EF4-FFF2-40B4-BE49-F238E27FC236}">
                <a16:creationId xmlns:a16="http://schemas.microsoft.com/office/drawing/2014/main" id="{A4C4712F-0449-89EE-4CB7-D876CD6D490A}"/>
              </a:ext>
            </a:extLst>
          </p:cNvPr>
          <p:cNvSpPr/>
          <p:nvPr/>
        </p:nvSpPr>
        <p:spPr>
          <a:xfrm flipV="1">
            <a:off x="252971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6" name="Freeform: Shape 69">
            <a:extLst>
              <a:ext uri="{FF2B5EF4-FFF2-40B4-BE49-F238E27FC236}">
                <a16:creationId xmlns:a16="http://schemas.microsoft.com/office/drawing/2014/main" id="{BAB4B425-B522-63BA-4DCB-D01D587DDA19}"/>
              </a:ext>
            </a:extLst>
          </p:cNvPr>
          <p:cNvSpPr/>
          <p:nvPr/>
        </p:nvSpPr>
        <p:spPr>
          <a:xfrm flipV="1">
            <a:off x="2660717" y="4692869"/>
            <a:ext cx="145546" cy="115962"/>
          </a:xfrm>
          <a:custGeom>
            <a:avLst/>
            <a:gdLst>
              <a:gd name="connsiteX0" fmla="*/ 37930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30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7" name="Freeform: Shape 70">
            <a:extLst>
              <a:ext uri="{FF2B5EF4-FFF2-40B4-BE49-F238E27FC236}">
                <a16:creationId xmlns:a16="http://schemas.microsoft.com/office/drawing/2014/main" id="{D4F0A387-DD4D-3717-9F6C-D8B2BAFCE17F}"/>
              </a:ext>
            </a:extLst>
          </p:cNvPr>
          <p:cNvSpPr/>
          <p:nvPr/>
        </p:nvSpPr>
        <p:spPr>
          <a:xfrm flipV="1">
            <a:off x="2660717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8" name="Freeform: Shape 71">
            <a:extLst>
              <a:ext uri="{FF2B5EF4-FFF2-40B4-BE49-F238E27FC236}">
                <a16:creationId xmlns:a16="http://schemas.microsoft.com/office/drawing/2014/main" id="{187D2A10-34A6-8620-A606-0D9241D8DED3}"/>
              </a:ext>
            </a:extLst>
          </p:cNvPr>
          <p:cNvSpPr/>
          <p:nvPr/>
        </p:nvSpPr>
        <p:spPr>
          <a:xfrm flipV="1">
            <a:off x="2529715" y="4432073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9" name="Freeform: Shape 72">
            <a:extLst>
              <a:ext uri="{FF2B5EF4-FFF2-40B4-BE49-F238E27FC236}">
                <a16:creationId xmlns:a16="http://schemas.microsoft.com/office/drawing/2014/main" id="{35646649-CFD2-7B1A-9AE7-F812FD3FE7F7}"/>
              </a:ext>
            </a:extLst>
          </p:cNvPr>
          <p:cNvSpPr/>
          <p:nvPr/>
        </p:nvSpPr>
        <p:spPr>
          <a:xfrm flipV="1">
            <a:off x="2502539" y="4405012"/>
            <a:ext cx="54352" cy="54121"/>
          </a:xfrm>
          <a:custGeom>
            <a:avLst/>
            <a:gdLst>
              <a:gd name="connsiteX0" fmla="*/ 28392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2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32"/>
                </a:moveTo>
                <a:cubicBezTo>
                  <a:pt x="28392" y="21999"/>
                  <a:pt x="2208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83" y="184"/>
                  <a:pt x="28392" y="6466"/>
                  <a:pt x="2839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0" name="Freeform: Shape 73">
            <a:extLst>
              <a:ext uri="{FF2B5EF4-FFF2-40B4-BE49-F238E27FC236}">
                <a16:creationId xmlns:a16="http://schemas.microsoft.com/office/drawing/2014/main" id="{2E6180A2-E7EE-4D0D-9D19-D7D038EF17EC}"/>
              </a:ext>
            </a:extLst>
          </p:cNvPr>
          <p:cNvSpPr/>
          <p:nvPr/>
        </p:nvSpPr>
        <p:spPr>
          <a:xfrm flipV="1">
            <a:off x="2529715" y="4808831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1" name="Freeform: Shape 74">
            <a:extLst>
              <a:ext uri="{FF2B5EF4-FFF2-40B4-BE49-F238E27FC236}">
                <a16:creationId xmlns:a16="http://schemas.microsoft.com/office/drawing/2014/main" id="{B36788F5-32F4-B5E0-2592-4B4600B9FC34}"/>
              </a:ext>
            </a:extLst>
          </p:cNvPr>
          <p:cNvSpPr/>
          <p:nvPr/>
        </p:nvSpPr>
        <p:spPr>
          <a:xfrm flipV="1">
            <a:off x="2502539" y="5042660"/>
            <a:ext cx="54352" cy="54121"/>
          </a:xfrm>
          <a:custGeom>
            <a:avLst/>
            <a:gdLst>
              <a:gd name="connsiteX0" fmla="*/ 28392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2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285"/>
                </a:moveTo>
                <a:cubicBezTo>
                  <a:pt x="28392" y="22051"/>
                  <a:pt x="2208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83" y="236"/>
                  <a:pt x="28392" y="6519"/>
                  <a:pt x="2839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2" name="Freeform: Shape 75">
            <a:extLst>
              <a:ext uri="{FF2B5EF4-FFF2-40B4-BE49-F238E27FC236}">
                <a16:creationId xmlns:a16="http://schemas.microsoft.com/office/drawing/2014/main" id="{2AA3E2A1-D478-C81B-FCC4-C75AC2817E86}"/>
              </a:ext>
            </a:extLst>
          </p:cNvPr>
          <p:cNvSpPr/>
          <p:nvPr/>
        </p:nvSpPr>
        <p:spPr>
          <a:xfrm flipV="1">
            <a:off x="3576198" y="4214633"/>
            <a:ext cx="339608" cy="350268"/>
          </a:xfrm>
          <a:custGeom>
            <a:avLst/>
            <a:gdLst>
              <a:gd name="connsiteX0" fmla="*/ 176479 w 176303"/>
              <a:gd name="connsiteY0" fmla="*/ 182018 h 181837"/>
              <a:gd name="connsiteX1" fmla="*/ 176479 w 176303"/>
              <a:gd name="connsiteY1" fmla="*/ 181 h 181837"/>
              <a:gd name="connsiteX2" fmla="*/ 175 w 17630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03" h="181837">
                <a:moveTo>
                  <a:pt x="176479" y="182018"/>
                </a:moveTo>
                <a:lnTo>
                  <a:pt x="17647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3" name="Freeform: Shape 76">
            <a:extLst>
              <a:ext uri="{FF2B5EF4-FFF2-40B4-BE49-F238E27FC236}">
                <a16:creationId xmlns:a16="http://schemas.microsoft.com/office/drawing/2014/main" id="{F698F07E-9C46-AAB1-5529-4925EC581038}"/>
              </a:ext>
            </a:extLst>
          </p:cNvPr>
          <p:cNvSpPr/>
          <p:nvPr/>
        </p:nvSpPr>
        <p:spPr>
          <a:xfrm flipV="1">
            <a:off x="3576198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4" name="Freeform: Shape 77">
            <a:extLst>
              <a:ext uri="{FF2B5EF4-FFF2-40B4-BE49-F238E27FC236}">
                <a16:creationId xmlns:a16="http://schemas.microsoft.com/office/drawing/2014/main" id="{8227E030-256D-E4B6-36B0-C3E3AA6A7FE4}"/>
              </a:ext>
            </a:extLst>
          </p:cNvPr>
          <p:cNvSpPr/>
          <p:nvPr/>
        </p:nvSpPr>
        <p:spPr>
          <a:xfrm flipV="1">
            <a:off x="3576198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79 w 178787"/>
              <a:gd name="connsiteY3" fmla="*/ 182020 h 278345"/>
              <a:gd name="connsiteX4" fmla="*/ 17647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79" y="182020"/>
                </a:lnTo>
                <a:lnTo>
                  <a:pt x="17647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5" name="Freeform: Shape 78">
            <a:extLst>
              <a:ext uri="{FF2B5EF4-FFF2-40B4-BE49-F238E27FC236}">
                <a16:creationId xmlns:a16="http://schemas.microsoft.com/office/drawing/2014/main" id="{1C5FA7F5-76D5-D76C-F3C9-702EA7F03A1E}"/>
              </a:ext>
            </a:extLst>
          </p:cNvPr>
          <p:cNvSpPr/>
          <p:nvPr/>
        </p:nvSpPr>
        <p:spPr>
          <a:xfrm flipV="1">
            <a:off x="3494670" y="4560041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6" name="Freeform: Shape 79">
            <a:extLst>
              <a:ext uri="{FF2B5EF4-FFF2-40B4-BE49-F238E27FC236}">
                <a16:creationId xmlns:a16="http://schemas.microsoft.com/office/drawing/2014/main" id="{A57DEFB5-D2EB-7ABC-BFD1-1E7FB5C29948}"/>
              </a:ext>
            </a:extLst>
          </p:cNvPr>
          <p:cNvSpPr/>
          <p:nvPr/>
        </p:nvSpPr>
        <p:spPr>
          <a:xfrm>
            <a:off x="3634379" y="4695250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7" name="Freeform: Shape 80">
            <a:extLst>
              <a:ext uri="{FF2B5EF4-FFF2-40B4-BE49-F238E27FC236}">
                <a16:creationId xmlns:a16="http://schemas.microsoft.com/office/drawing/2014/main" id="{F93AAA11-AEF8-3788-A4AE-2D0930E8A8CD}"/>
              </a:ext>
            </a:extLst>
          </p:cNvPr>
          <p:cNvSpPr/>
          <p:nvPr/>
        </p:nvSpPr>
        <p:spPr>
          <a:xfrm flipV="1">
            <a:off x="3231708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8" name="Freeform: Shape 81">
            <a:extLst>
              <a:ext uri="{FF2B5EF4-FFF2-40B4-BE49-F238E27FC236}">
                <a16:creationId xmlns:a16="http://schemas.microsoft.com/office/drawing/2014/main" id="{110D15B5-56BC-29E8-8A74-BA627A856D2E}"/>
              </a:ext>
            </a:extLst>
          </p:cNvPr>
          <p:cNvSpPr/>
          <p:nvPr/>
        </p:nvSpPr>
        <p:spPr>
          <a:xfrm flipV="1">
            <a:off x="3915808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69" name="Freeform: Shape 82">
            <a:extLst>
              <a:ext uri="{FF2B5EF4-FFF2-40B4-BE49-F238E27FC236}">
                <a16:creationId xmlns:a16="http://schemas.microsoft.com/office/drawing/2014/main" id="{E736A9DD-F4DA-DDFA-10A0-A3294429C836}"/>
              </a:ext>
            </a:extLst>
          </p:cNvPr>
          <p:cNvSpPr/>
          <p:nvPr/>
        </p:nvSpPr>
        <p:spPr>
          <a:xfrm flipV="1">
            <a:off x="4046714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4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4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0" name="Freeform: Shape 83">
            <a:extLst>
              <a:ext uri="{FF2B5EF4-FFF2-40B4-BE49-F238E27FC236}">
                <a16:creationId xmlns:a16="http://schemas.microsoft.com/office/drawing/2014/main" id="{0D568EED-3646-4633-60B8-0E78C783458F}"/>
              </a:ext>
            </a:extLst>
          </p:cNvPr>
          <p:cNvSpPr/>
          <p:nvPr/>
        </p:nvSpPr>
        <p:spPr>
          <a:xfrm flipV="1">
            <a:off x="4046714" y="4692869"/>
            <a:ext cx="145546" cy="24392"/>
          </a:xfrm>
          <a:custGeom>
            <a:avLst/>
            <a:gdLst>
              <a:gd name="connsiteX0" fmla="*/ 75734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4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1" name="Freeform: Shape 84">
            <a:extLst>
              <a:ext uri="{FF2B5EF4-FFF2-40B4-BE49-F238E27FC236}">
                <a16:creationId xmlns:a16="http://schemas.microsoft.com/office/drawing/2014/main" id="{7C280C62-A70D-810C-09FF-AF4F4FE775EB}"/>
              </a:ext>
            </a:extLst>
          </p:cNvPr>
          <p:cNvSpPr/>
          <p:nvPr/>
        </p:nvSpPr>
        <p:spPr>
          <a:xfrm flipV="1">
            <a:off x="3915808" y="4432073"/>
            <a:ext cx="203727" cy="260795"/>
          </a:xfrm>
          <a:custGeom>
            <a:avLst/>
            <a:gdLst>
              <a:gd name="connsiteX0" fmla="*/ 175 w 105762"/>
              <a:gd name="connsiteY0" fmla="*/ 135583 h 135388"/>
              <a:gd name="connsiteX1" fmla="*/ 105937 w 105762"/>
              <a:gd name="connsiteY1" fmla="*/ 135583 h 135388"/>
              <a:gd name="connsiteX2" fmla="*/ 105937 w 10576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388">
                <a:moveTo>
                  <a:pt x="175" y="135583"/>
                </a:moveTo>
                <a:lnTo>
                  <a:pt x="105937" y="135583"/>
                </a:lnTo>
                <a:lnTo>
                  <a:pt x="10593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2" name="Freeform: Shape 85">
            <a:extLst>
              <a:ext uri="{FF2B5EF4-FFF2-40B4-BE49-F238E27FC236}">
                <a16:creationId xmlns:a16="http://schemas.microsoft.com/office/drawing/2014/main" id="{F1FEE252-BE50-513F-3F5F-31496778B02F}"/>
              </a:ext>
            </a:extLst>
          </p:cNvPr>
          <p:cNvSpPr/>
          <p:nvPr/>
        </p:nvSpPr>
        <p:spPr>
          <a:xfrm flipV="1">
            <a:off x="3888632" y="4405012"/>
            <a:ext cx="54256" cy="54121"/>
          </a:xfrm>
          <a:custGeom>
            <a:avLst/>
            <a:gdLst>
              <a:gd name="connsiteX0" fmla="*/ 28342 w 28166"/>
              <a:gd name="connsiteY0" fmla="*/ 14232 h 28096"/>
              <a:gd name="connsiteX1" fmla="*/ 14283 w 28166"/>
              <a:gd name="connsiteY1" fmla="*/ 28281 h 28096"/>
              <a:gd name="connsiteX2" fmla="*/ 175 w 28166"/>
              <a:gd name="connsiteY2" fmla="*/ 14232 h 28096"/>
              <a:gd name="connsiteX3" fmla="*/ 14283 w 28166"/>
              <a:gd name="connsiteY3" fmla="*/ 184 h 28096"/>
              <a:gd name="connsiteX4" fmla="*/ 28342 w 2816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32"/>
                </a:moveTo>
                <a:cubicBezTo>
                  <a:pt x="28342" y="21999"/>
                  <a:pt x="22033" y="28281"/>
                  <a:pt x="14283" y="28281"/>
                </a:cubicBezTo>
                <a:cubicBezTo>
                  <a:pt x="6484" y="28281"/>
                  <a:pt x="175" y="21999"/>
                  <a:pt x="175" y="14232"/>
                </a:cubicBezTo>
                <a:cubicBezTo>
                  <a:pt x="175" y="6466"/>
                  <a:pt x="6484" y="184"/>
                  <a:pt x="14283" y="184"/>
                </a:cubicBezTo>
                <a:cubicBezTo>
                  <a:pt x="22033" y="184"/>
                  <a:pt x="28342" y="6466"/>
                  <a:pt x="28342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3" name="Freeform: Shape 86">
            <a:extLst>
              <a:ext uri="{FF2B5EF4-FFF2-40B4-BE49-F238E27FC236}">
                <a16:creationId xmlns:a16="http://schemas.microsoft.com/office/drawing/2014/main" id="{DF8D3E7F-D826-AFAF-7606-936D04BD17D4}"/>
              </a:ext>
            </a:extLst>
          </p:cNvPr>
          <p:cNvSpPr/>
          <p:nvPr/>
        </p:nvSpPr>
        <p:spPr>
          <a:xfrm flipV="1">
            <a:off x="3915808" y="4808831"/>
            <a:ext cx="203727" cy="260889"/>
          </a:xfrm>
          <a:custGeom>
            <a:avLst/>
            <a:gdLst>
              <a:gd name="connsiteX0" fmla="*/ 175 w 105762"/>
              <a:gd name="connsiteY0" fmla="*/ 226 h 135437"/>
              <a:gd name="connsiteX1" fmla="*/ 105937 w 105762"/>
              <a:gd name="connsiteY1" fmla="*/ 226 h 135437"/>
              <a:gd name="connsiteX2" fmla="*/ 105937 w 10576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2" h="135437">
                <a:moveTo>
                  <a:pt x="175" y="226"/>
                </a:moveTo>
                <a:lnTo>
                  <a:pt x="105937" y="226"/>
                </a:lnTo>
                <a:lnTo>
                  <a:pt x="10593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4" name="Freeform: Shape 87">
            <a:extLst>
              <a:ext uri="{FF2B5EF4-FFF2-40B4-BE49-F238E27FC236}">
                <a16:creationId xmlns:a16="http://schemas.microsoft.com/office/drawing/2014/main" id="{68B31088-5EBE-E09C-23DC-2054D4C1AA9E}"/>
              </a:ext>
            </a:extLst>
          </p:cNvPr>
          <p:cNvSpPr/>
          <p:nvPr/>
        </p:nvSpPr>
        <p:spPr>
          <a:xfrm flipV="1">
            <a:off x="3888632" y="5042660"/>
            <a:ext cx="54256" cy="54121"/>
          </a:xfrm>
          <a:custGeom>
            <a:avLst/>
            <a:gdLst>
              <a:gd name="connsiteX0" fmla="*/ 28342 w 28166"/>
              <a:gd name="connsiteY0" fmla="*/ 14285 h 28096"/>
              <a:gd name="connsiteX1" fmla="*/ 14283 w 28166"/>
              <a:gd name="connsiteY1" fmla="*/ 28333 h 28096"/>
              <a:gd name="connsiteX2" fmla="*/ 175 w 28166"/>
              <a:gd name="connsiteY2" fmla="*/ 14285 h 28096"/>
              <a:gd name="connsiteX3" fmla="*/ 14283 w 28166"/>
              <a:gd name="connsiteY3" fmla="*/ 236 h 28096"/>
              <a:gd name="connsiteX4" fmla="*/ 28342 w 2816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285"/>
                </a:moveTo>
                <a:cubicBezTo>
                  <a:pt x="28342" y="22051"/>
                  <a:pt x="22033" y="28333"/>
                  <a:pt x="14283" y="28333"/>
                </a:cubicBezTo>
                <a:cubicBezTo>
                  <a:pt x="6484" y="28333"/>
                  <a:pt x="175" y="22051"/>
                  <a:pt x="175" y="14285"/>
                </a:cubicBezTo>
                <a:cubicBezTo>
                  <a:pt x="175" y="6519"/>
                  <a:pt x="6484" y="236"/>
                  <a:pt x="14283" y="236"/>
                </a:cubicBezTo>
                <a:cubicBezTo>
                  <a:pt x="22033" y="236"/>
                  <a:pt x="28342" y="6519"/>
                  <a:pt x="28342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5" name="Freeform: Shape 88">
            <a:extLst>
              <a:ext uri="{FF2B5EF4-FFF2-40B4-BE49-F238E27FC236}">
                <a16:creationId xmlns:a16="http://schemas.microsoft.com/office/drawing/2014/main" id="{F9261930-2C19-AF34-EE27-EF2EB8C43EA8}"/>
              </a:ext>
            </a:extLst>
          </p:cNvPr>
          <p:cNvSpPr/>
          <p:nvPr/>
        </p:nvSpPr>
        <p:spPr>
          <a:xfrm flipV="1">
            <a:off x="4962291" y="4214633"/>
            <a:ext cx="339512" cy="350268"/>
          </a:xfrm>
          <a:custGeom>
            <a:avLst/>
            <a:gdLst>
              <a:gd name="connsiteX0" fmla="*/ 176429 w 176253"/>
              <a:gd name="connsiteY0" fmla="*/ 182018 h 181837"/>
              <a:gd name="connsiteX1" fmla="*/ 176429 w 176253"/>
              <a:gd name="connsiteY1" fmla="*/ 181 h 181837"/>
              <a:gd name="connsiteX2" fmla="*/ 175 w 176253"/>
              <a:gd name="connsiteY2" fmla="*/ 181 h 18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253" h="181837">
                <a:moveTo>
                  <a:pt x="176429" y="182018"/>
                </a:moveTo>
                <a:lnTo>
                  <a:pt x="176429" y="181"/>
                </a:lnTo>
                <a:lnTo>
                  <a:pt x="175" y="18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6" name="Freeform: Shape 89">
            <a:extLst>
              <a:ext uri="{FF2B5EF4-FFF2-40B4-BE49-F238E27FC236}">
                <a16:creationId xmlns:a16="http://schemas.microsoft.com/office/drawing/2014/main" id="{7D8CF1CF-A5DE-526E-5ED9-D926EB4BDB68}"/>
              </a:ext>
            </a:extLst>
          </p:cNvPr>
          <p:cNvSpPr/>
          <p:nvPr/>
        </p:nvSpPr>
        <p:spPr>
          <a:xfrm flipV="1">
            <a:off x="4962291" y="4485242"/>
            <a:ext cx="24496" cy="531310"/>
          </a:xfrm>
          <a:custGeom>
            <a:avLst/>
            <a:gdLst>
              <a:gd name="connsiteX0" fmla="*/ 175 w 12717"/>
              <a:gd name="connsiteY0" fmla="*/ 276033 h 275822"/>
              <a:gd name="connsiteX1" fmla="*/ 175 w 12717"/>
              <a:gd name="connsiteY1" fmla="*/ 200201 h 275822"/>
              <a:gd name="connsiteX2" fmla="*/ 175 w 12717"/>
              <a:gd name="connsiteY2" fmla="*/ 172599 h 275822"/>
              <a:gd name="connsiteX3" fmla="*/ 175 w 12717"/>
              <a:gd name="connsiteY3" fmla="*/ 103644 h 275822"/>
              <a:gd name="connsiteX4" fmla="*/ 175 w 12717"/>
              <a:gd name="connsiteY4" fmla="*/ 76042 h 275822"/>
              <a:gd name="connsiteX5" fmla="*/ 175 w 12717"/>
              <a:gd name="connsiteY5" fmla="*/ 21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17" h="275822">
                <a:moveTo>
                  <a:pt x="175" y="276033"/>
                </a:moveTo>
                <a:lnTo>
                  <a:pt x="175" y="200201"/>
                </a:lnTo>
                <a:moveTo>
                  <a:pt x="175" y="172599"/>
                </a:moveTo>
                <a:lnTo>
                  <a:pt x="175" y="103644"/>
                </a:lnTo>
                <a:moveTo>
                  <a:pt x="175" y="76042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7" name="Freeform: Shape 90">
            <a:extLst>
              <a:ext uri="{FF2B5EF4-FFF2-40B4-BE49-F238E27FC236}">
                <a16:creationId xmlns:a16="http://schemas.microsoft.com/office/drawing/2014/main" id="{CDC655A7-3C8B-D362-4B86-A523AED2D95A}"/>
              </a:ext>
            </a:extLst>
          </p:cNvPr>
          <p:cNvSpPr/>
          <p:nvPr/>
        </p:nvSpPr>
        <p:spPr>
          <a:xfrm flipV="1">
            <a:off x="4962291" y="4750896"/>
            <a:ext cx="344393" cy="536170"/>
          </a:xfrm>
          <a:custGeom>
            <a:avLst/>
            <a:gdLst>
              <a:gd name="connsiteX0" fmla="*/ 175 w 178787"/>
              <a:gd name="connsiteY0" fmla="*/ 278577 h 278345"/>
              <a:gd name="connsiteX1" fmla="*/ 178962 w 178787"/>
              <a:gd name="connsiteY1" fmla="*/ 278577 h 278345"/>
              <a:gd name="connsiteX2" fmla="*/ 175 w 178787"/>
              <a:gd name="connsiteY2" fmla="*/ 182020 h 278345"/>
              <a:gd name="connsiteX3" fmla="*/ 176429 w 178787"/>
              <a:gd name="connsiteY3" fmla="*/ 182020 h 278345"/>
              <a:gd name="connsiteX4" fmla="*/ 176429 w 178787"/>
              <a:gd name="connsiteY4" fmla="*/ 232 h 27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787" h="278345">
                <a:moveTo>
                  <a:pt x="175" y="278577"/>
                </a:moveTo>
                <a:lnTo>
                  <a:pt x="178962" y="278577"/>
                </a:lnTo>
                <a:moveTo>
                  <a:pt x="175" y="182020"/>
                </a:moveTo>
                <a:lnTo>
                  <a:pt x="176429" y="182020"/>
                </a:lnTo>
                <a:lnTo>
                  <a:pt x="176429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8" name="Freeform: Shape 91">
            <a:extLst>
              <a:ext uri="{FF2B5EF4-FFF2-40B4-BE49-F238E27FC236}">
                <a16:creationId xmlns:a16="http://schemas.microsoft.com/office/drawing/2014/main" id="{C945E2E1-4508-EFB6-EAA6-4559DB2073A6}"/>
              </a:ext>
            </a:extLst>
          </p:cNvPr>
          <p:cNvSpPr/>
          <p:nvPr/>
        </p:nvSpPr>
        <p:spPr>
          <a:xfrm flipV="1">
            <a:off x="4880763" y="4560041"/>
            <a:ext cx="24496" cy="381711"/>
          </a:xfrm>
          <a:custGeom>
            <a:avLst/>
            <a:gdLst>
              <a:gd name="connsiteX0" fmla="*/ 175 w 12717"/>
              <a:gd name="connsiteY0" fmla="*/ 198371 h 198160"/>
              <a:gd name="connsiteX1" fmla="*/ 175 w 12717"/>
              <a:gd name="connsiteY1" fmla="*/ 210 h 1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98160">
                <a:moveTo>
                  <a:pt x="175" y="198371"/>
                </a:moveTo>
                <a:lnTo>
                  <a:pt x="175" y="21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79" name="Freeform: Shape 92">
            <a:extLst>
              <a:ext uri="{FF2B5EF4-FFF2-40B4-BE49-F238E27FC236}">
                <a16:creationId xmlns:a16="http://schemas.microsoft.com/office/drawing/2014/main" id="{4C83B89E-6E1B-91F3-33C4-C22095497D76}"/>
              </a:ext>
            </a:extLst>
          </p:cNvPr>
          <p:cNvSpPr/>
          <p:nvPr/>
        </p:nvSpPr>
        <p:spPr>
          <a:xfrm>
            <a:off x="5020472" y="4695250"/>
            <a:ext cx="124973" cy="111293"/>
          </a:xfrm>
          <a:custGeom>
            <a:avLst/>
            <a:gdLst>
              <a:gd name="connsiteX0" fmla="*/ 64878 w 64878"/>
              <a:gd name="connsiteY0" fmla="*/ 28888 h 57776"/>
              <a:gd name="connsiteX1" fmla="*/ 64878 w 64878"/>
              <a:gd name="connsiteY1" fmla="*/ 57776 h 57776"/>
              <a:gd name="connsiteX2" fmla="*/ 0 w 64878"/>
              <a:gd name="connsiteY2" fmla="*/ 28888 h 57776"/>
              <a:gd name="connsiteX3" fmla="*/ 64878 w 64878"/>
              <a:gd name="connsiteY3" fmla="*/ 0 h 5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" h="57776">
                <a:moveTo>
                  <a:pt x="64878" y="28888"/>
                </a:moveTo>
                <a:lnTo>
                  <a:pt x="64878" y="57776"/>
                </a:lnTo>
                <a:lnTo>
                  <a:pt x="0" y="28888"/>
                </a:lnTo>
                <a:lnTo>
                  <a:pt x="64878" y="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0" name="Freeform: Shape 93">
            <a:extLst>
              <a:ext uri="{FF2B5EF4-FFF2-40B4-BE49-F238E27FC236}">
                <a16:creationId xmlns:a16="http://schemas.microsoft.com/office/drawing/2014/main" id="{16594DF2-A048-1F1C-6614-D5250EFCFACB}"/>
              </a:ext>
            </a:extLst>
          </p:cNvPr>
          <p:cNvSpPr/>
          <p:nvPr/>
        </p:nvSpPr>
        <p:spPr>
          <a:xfrm flipV="1">
            <a:off x="4617801" y="4936894"/>
            <a:ext cx="262960" cy="24392"/>
          </a:xfrm>
          <a:custGeom>
            <a:avLst/>
            <a:gdLst>
              <a:gd name="connsiteX0" fmla="*/ 136687 w 136512"/>
              <a:gd name="connsiteY0" fmla="*/ 225 h 12663"/>
              <a:gd name="connsiteX1" fmla="*/ 175 w 136512"/>
              <a:gd name="connsiteY1" fmla="*/ 22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12" h="12663">
                <a:moveTo>
                  <a:pt x="136687" y="225"/>
                </a:moveTo>
                <a:lnTo>
                  <a:pt x="175" y="22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1" name="Freeform: Shape 94">
            <a:extLst>
              <a:ext uri="{FF2B5EF4-FFF2-40B4-BE49-F238E27FC236}">
                <a16:creationId xmlns:a16="http://schemas.microsoft.com/office/drawing/2014/main" id="{18BC22FA-18F9-854E-05E3-0B29B2FF2897}"/>
              </a:ext>
            </a:extLst>
          </p:cNvPr>
          <p:cNvSpPr/>
          <p:nvPr/>
        </p:nvSpPr>
        <p:spPr>
          <a:xfrm flipV="1">
            <a:off x="5301805" y="4750896"/>
            <a:ext cx="24496" cy="531310"/>
          </a:xfrm>
          <a:custGeom>
            <a:avLst/>
            <a:gdLst>
              <a:gd name="connsiteX0" fmla="*/ 175 w 12717"/>
              <a:gd name="connsiteY0" fmla="*/ 276055 h 275822"/>
              <a:gd name="connsiteX1" fmla="*/ 175 w 12717"/>
              <a:gd name="connsiteY1" fmla="*/ 232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275822">
                <a:moveTo>
                  <a:pt x="175" y="276055"/>
                </a:moveTo>
                <a:lnTo>
                  <a:pt x="175" y="23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2" name="Freeform: Shape 95">
            <a:extLst>
              <a:ext uri="{FF2B5EF4-FFF2-40B4-BE49-F238E27FC236}">
                <a16:creationId xmlns:a16="http://schemas.microsoft.com/office/drawing/2014/main" id="{4DA9E145-CB0C-CF8F-C3FC-92C15DEB0AF4}"/>
              </a:ext>
            </a:extLst>
          </p:cNvPr>
          <p:cNvSpPr/>
          <p:nvPr/>
        </p:nvSpPr>
        <p:spPr>
          <a:xfrm flipV="1">
            <a:off x="5432807" y="4692869"/>
            <a:ext cx="145546" cy="115962"/>
          </a:xfrm>
          <a:custGeom>
            <a:avLst/>
            <a:gdLst>
              <a:gd name="connsiteX0" fmla="*/ 37979 w 75558"/>
              <a:gd name="connsiteY0" fmla="*/ 60410 h 60200"/>
              <a:gd name="connsiteX1" fmla="*/ 175 w 75558"/>
              <a:gd name="connsiteY1" fmla="*/ 210 h 60200"/>
              <a:gd name="connsiteX2" fmla="*/ 75733 w 75558"/>
              <a:gd name="connsiteY2" fmla="*/ 210 h 6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58" h="60200">
                <a:moveTo>
                  <a:pt x="37979" y="60410"/>
                </a:moveTo>
                <a:lnTo>
                  <a:pt x="175" y="210"/>
                </a:lnTo>
                <a:lnTo>
                  <a:pt x="75733" y="210"/>
                </a:ln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3" name="Freeform: Shape 96">
            <a:extLst>
              <a:ext uri="{FF2B5EF4-FFF2-40B4-BE49-F238E27FC236}">
                <a16:creationId xmlns:a16="http://schemas.microsoft.com/office/drawing/2014/main" id="{C5303509-7D85-F37A-9DDF-48270C2C299D}"/>
              </a:ext>
            </a:extLst>
          </p:cNvPr>
          <p:cNvSpPr/>
          <p:nvPr/>
        </p:nvSpPr>
        <p:spPr>
          <a:xfrm flipV="1">
            <a:off x="5432807" y="4692869"/>
            <a:ext cx="145546" cy="24392"/>
          </a:xfrm>
          <a:custGeom>
            <a:avLst/>
            <a:gdLst>
              <a:gd name="connsiteX0" fmla="*/ 75733 w 75558"/>
              <a:gd name="connsiteY0" fmla="*/ 205 h 12663"/>
              <a:gd name="connsiteX1" fmla="*/ 175 w 75558"/>
              <a:gd name="connsiteY1" fmla="*/ 205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558" h="12663">
                <a:moveTo>
                  <a:pt x="75733" y="205"/>
                </a:moveTo>
                <a:lnTo>
                  <a:pt x="175" y="20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4" name="Freeform: Shape 97">
            <a:extLst>
              <a:ext uri="{FF2B5EF4-FFF2-40B4-BE49-F238E27FC236}">
                <a16:creationId xmlns:a16="http://schemas.microsoft.com/office/drawing/2014/main" id="{FC832D1D-C14F-3FB9-8A6B-9DAFEDC4D0CF}"/>
              </a:ext>
            </a:extLst>
          </p:cNvPr>
          <p:cNvSpPr/>
          <p:nvPr/>
        </p:nvSpPr>
        <p:spPr>
          <a:xfrm flipV="1">
            <a:off x="5301805" y="4432073"/>
            <a:ext cx="203823" cy="260795"/>
          </a:xfrm>
          <a:custGeom>
            <a:avLst/>
            <a:gdLst>
              <a:gd name="connsiteX0" fmla="*/ 175 w 105812"/>
              <a:gd name="connsiteY0" fmla="*/ 135583 h 135388"/>
              <a:gd name="connsiteX1" fmla="*/ 105987 w 105812"/>
              <a:gd name="connsiteY1" fmla="*/ 135583 h 135388"/>
              <a:gd name="connsiteX2" fmla="*/ 105987 w 105812"/>
              <a:gd name="connsiteY2" fmla="*/ 195 h 13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388">
                <a:moveTo>
                  <a:pt x="175" y="135583"/>
                </a:moveTo>
                <a:lnTo>
                  <a:pt x="105987" y="135583"/>
                </a:lnTo>
                <a:lnTo>
                  <a:pt x="105987" y="19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5" name="Freeform: Shape 98">
            <a:extLst>
              <a:ext uri="{FF2B5EF4-FFF2-40B4-BE49-F238E27FC236}">
                <a16:creationId xmlns:a16="http://schemas.microsoft.com/office/drawing/2014/main" id="{923C3B6B-A392-8ED5-B637-F5D86554D82F}"/>
              </a:ext>
            </a:extLst>
          </p:cNvPr>
          <p:cNvSpPr/>
          <p:nvPr/>
        </p:nvSpPr>
        <p:spPr>
          <a:xfrm flipV="1">
            <a:off x="5274629" y="4405012"/>
            <a:ext cx="54352" cy="54121"/>
          </a:xfrm>
          <a:custGeom>
            <a:avLst/>
            <a:gdLst>
              <a:gd name="connsiteX0" fmla="*/ 28391 w 28216"/>
              <a:gd name="connsiteY0" fmla="*/ 14232 h 28096"/>
              <a:gd name="connsiteX1" fmla="*/ 14283 w 28216"/>
              <a:gd name="connsiteY1" fmla="*/ 28281 h 28096"/>
              <a:gd name="connsiteX2" fmla="*/ 175 w 28216"/>
              <a:gd name="connsiteY2" fmla="*/ 14232 h 28096"/>
              <a:gd name="connsiteX3" fmla="*/ 14283 w 28216"/>
              <a:gd name="connsiteY3" fmla="*/ 184 h 28096"/>
              <a:gd name="connsiteX4" fmla="*/ 28391 w 28216"/>
              <a:gd name="connsiteY4" fmla="*/ 14232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32"/>
                </a:moveTo>
                <a:cubicBezTo>
                  <a:pt x="28391" y="21999"/>
                  <a:pt x="22082" y="28281"/>
                  <a:pt x="14283" y="28281"/>
                </a:cubicBezTo>
                <a:cubicBezTo>
                  <a:pt x="6534" y="28281"/>
                  <a:pt x="175" y="21999"/>
                  <a:pt x="175" y="14232"/>
                </a:cubicBezTo>
                <a:cubicBezTo>
                  <a:pt x="175" y="6466"/>
                  <a:pt x="6534" y="184"/>
                  <a:pt x="14283" y="184"/>
                </a:cubicBezTo>
                <a:cubicBezTo>
                  <a:pt x="22082" y="184"/>
                  <a:pt x="28391" y="6466"/>
                  <a:pt x="28391" y="14232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6" name="Freeform: Shape 99">
            <a:extLst>
              <a:ext uri="{FF2B5EF4-FFF2-40B4-BE49-F238E27FC236}">
                <a16:creationId xmlns:a16="http://schemas.microsoft.com/office/drawing/2014/main" id="{D3834F41-8233-C25A-8B73-9F6F4AD615B1}"/>
              </a:ext>
            </a:extLst>
          </p:cNvPr>
          <p:cNvSpPr/>
          <p:nvPr/>
        </p:nvSpPr>
        <p:spPr>
          <a:xfrm flipV="1">
            <a:off x="5301805" y="4808831"/>
            <a:ext cx="203823" cy="260889"/>
          </a:xfrm>
          <a:custGeom>
            <a:avLst/>
            <a:gdLst>
              <a:gd name="connsiteX0" fmla="*/ 175 w 105812"/>
              <a:gd name="connsiteY0" fmla="*/ 226 h 135437"/>
              <a:gd name="connsiteX1" fmla="*/ 105987 w 105812"/>
              <a:gd name="connsiteY1" fmla="*/ 226 h 135437"/>
              <a:gd name="connsiteX2" fmla="*/ 105987 w 105812"/>
              <a:gd name="connsiteY2" fmla="*/ 135664 h 13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812" h="135437">
                <a:moveTo>
                  <a:pt x="175" y="226"/>
                </a:moveTo>
                <a:lnTo>
                  <a:pt x="105987" y="226"/>
                </a:lnTo>
                <a:lnTo>
                  <a:pt x="105987" y="13566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7" name="Freeform: Shape 100">
            <a:extLst>
              <a:ext uri="{FF2B5EF4-FFF2-40B4-BE49-F238E27FC236}">
                <a16:creationId xmlns:a16="http://schemas.microsoft.com/office/drawing/2014/main" id="{1F45AC64-5E5D-E701-1C7F-A676369C3482}"/>
              </a:ext>
            </a:extLst>
          </p:cNvPr>
          <p:cNvSpPr/>
          <p:nvPr/>
        </p:nvSpPr>
        <p:spPr>
          <a:xfrm flipV="1">
            <a:off x="5274629" y="5042660"/>
            <a:ext cx="54352" cy="54121"/>
          </a:xfrm>
          <a:custGeom>
            <a:avLst/>
            <a:gdLst>
              <a:gd name="connsiteX0" fmla="*/ 28391 w 28216"/>
              <a:gd name="connsiteY0" fmla="*/ 14285 h 28096"/>
              <a:gd name="connsiteX1" fmla="*/ 14283 w 28216"/>
              <a:gd name="connsiteY1" fmla="*/ 28333 h 28096"/>
              <a:gd name="connsiteX2" fmla="*/ 175 w 28216"/>
              <a:gd name="connsiteY2" fmla="*/ 14285 h 28096"/>
              <a:gd name="connsiteX3" fmla="*/ 14283 w 28216"/>
              <a:gd name="connsiteY3" fmla="*/ 236 h 28096"/>
              <a:gd name="connsiteX4" fmla="*/ 28391 w 28216"/>
              <a:gd name="connsiteY4" fmla="*/ 14285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1" y="14285"/>
                </a:moveTo>
                <a:cubicBezTo>
                  <a:pt x="28391" y="22051"/>
                  <a:pt x="22082" y="28333"/>
                  <a:pt x="14283" y="28333"/>
                </a:cubicBezTo>
                <a:cubicBezTo>
                  <a:pt x="6534" y="28333"/>
                  <a:pt x="175" y="22051"/>
                  <a:pt x="175" y="14285"/>
                </a:cubicBezTo>
                <a:cubicBezTo>
                  <a:pt x="175" y="6519"/>
                  <a:pt x="6534" y="236"/>
                  <a:pt x="14283" y="236"/>
                </a:cubicBezTo>
                <a:cubicBezTo>
                  <a:pt x="22082" y="236"/>
                  <a:pt x="28391" y="6519"/>
                  <a:pt x="28391" y="14285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8" name="Freeform: Shape 101">
            <a:extLst>
              <a:ext uri="{FF2B5EF4-FFF2-40B4-BE49-F238E27FC236}">
                <a16:creationId xmlns:a16="http://schemas.microsoft.com/office/drawing/2014/main" id="{876D7E90-7F6C-A37F-EE0B-54C7685506B8}"/>
              </a:ext>
            </a:extLst>
          </p:cNvPr>
          <p:cNvSpPr/>
          <p:nvPr/>
        </p:nvSpPr>
        <p:spPr>
          <a:xfrm flipV="1">
            <a:off x="2529715" y="3902096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89" name="Freeform: Shape 102">
            <a:extLst>
              <a:ext uri="{FF2B5EF4-FFF2-40B4-BE49-F238E27FC236}">
                <a16:creationId xmlns:a16="http://schemas.microsoft.com/office/drawing/2014/main" id="{400A7294-5718-DEB3-131C-E5404C154F3C}"/>
              </a:ext>
            </a:extLst>
          </p:cNvPr>
          <p:cNvSpPr/>
          <p:nvPr/>
        </p:nvSpPr>
        <p:spPr>
          <a:xfrm flipV="1">
            <a:off x="3915808" y="3902096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0" name="Freeform: Shape 103">
            <a:extLst>
              <a:ext uri="{FF2B5EF4-FFF2-40B4-BE49-F238E27FC236}">
                <a16:creationId xmlns:a16="http://schemas.microsoft.com/office/drawing/2014/main" id="{B090DC34-8E3A-8949-A967-3367B4E9FEE7}"/>
              </a:ext>
            </a:extLst>
          </p:cNvPr>
          <p:cNvSpPr/>
          <p:nvPr/>
        </p:nvSpPr>
        <p:spPr>
          <a:xfrm flipV="1">
            <a:off x="5301805" y="3902096"/>
            <a:ext cx="24496" cy="317395"/>
          </a:xfrm>
          <a:custGeom>
            <a:avLst/>
            <a:gdLst>
              <a:gd name="connsiteX0" fmla="*/ 175 w 12717"/>
              <a:gd name="connsiteY0" fmla="*/ 164925 h 164771"/>
              <a:gd name="connsiteX1" fmla="*/ 175 w 12717"/>
              <a:gd name="connsiteY1" fmla="*/ 154 h 164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17" h="164771">
                <a:moveTo>
                  <a:pt x="175" y="164925"/>
                </a:moveTo>
                <a:lnTo>
                  <a:pt x="175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1" name="Freeform: Shape 104">
            <a:extLst>
              <a:ext uri="{FF2B5EF4-FFF2-40B4-BE49-F238E27FC236}">
                <a16:creationId xmlns:a16="http://schemas.microsoft.com/office/drawing/2014/main" id="{72E6CDE4-AF6F-9E30-3841-8530AA7E2B0E}"/>
              </a:ext>
            </a:extLst>
          </p:cNvPr>
          <p:cNvSpPr/>
          <p:nvPr/>
        </p:nvSpPr>
        <p:spPr>
          <a:xfrm flipV="1">
            <a:off x="2529715" y="2816352"/>
            <a:ext cx="2772090" cy="24392"/>
          </a:xfrm>
          <a:custGeom>
            <a:avLst/>
            <a:gdLst>
              <a:gd name="connsiteX0" fmla="*/ 175 w 1439092"/>
              <a:gd name="connsiteY0" fmla="*/ 53 h 12663"/>
              <a:gd name="connsiteX1" fmla="*/ 1439267 w 1439092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53"/>
                </a:moveTo>
                <a:lnTo>
                  <a:pt x="1439267" y="5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2" name="Freeform: Shape 105">
            <a:extLst>
              <a:ext uri="{FF2B5EF4-FFF2-40B4-BE49-F238E27FC236}">
                <a16:creationId xmlns:a16="http://schemas.microsoft.com/office/drawing/2014/main" id="{E2696C2C-4B6E-636C-22ED-F01B29BBED19}"/>
              </a:ext>
            </a:extLst>
          </p:cNvPr>
          <p:cNvSpPr/>
          <p:nvPr/>
        </p:nvSpPr>
        <p:spPr>
          <a:xfrm flipV="1">
            <a:off x="2529715" y="5259276"/>
            <a:ext cx="2772090" cy="24392"/>
          </a:xfrm>
          <a:custGeom>
            <a:avLst/>
            <a:gdLst>
              <a:gd name="connsiteX0" fmla="*/ 175 w 1439092"/>
              <a:gd name="connsiteY0" fmla="*/ 254 h 12663"/>
              <a:gd name="connsiteX1" fmla="*/ 1439267 w 1439092"/>
              <a:gd name="connsiteY1" fmla="*/ 254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092" h="12663">
                <a:moveTo>
                  <a:pt x="175" y="254"/>
                </a:moveTo>
                <a:lnTo>
                  <a:pt x="1439267" y="2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3" name="Freeform: Shape 106">
            <a:extLst>
              <a:ext uri="{FF2B5EF4-FFF2-40B4-BE49-F238E27FC236}">
                <a16:creationId xmlns:a16="http://schemas.microsoft.com/office/drawing/2014/main" id="{547DA644-BD4C-BAA0-8A39-36E09513A965}"/>
              </a:ext>
            </a:extLst>
          </p:cNvPr>
          <p:cNvSpPr/>
          <p:nvPr/>
        </p:nvSpPr>
        <p:spPr>
          <a:xfrm flipV="1">
            <a:off x="628649" y="2839282"/>
            <a:ext cx="1901066" cy="2442922"/>
          </a:xfrm>
          <a:custGeom>
            <a:avLst/>
            <a:gdLst>
              <a:gd name="connsiteX0" fmla="*/ 1439317 w 1439142"/>
              <a:gd name="connsiteY0" fmla="*/ 1268363 h 1268209"/>
              <a:gd name="connsiteX1" fmla="*/ 175 w 1439142"/>
              <a:gd name="connsiteY1" fmla="*/ 1268363 h 1268209"/>
              <a:gd name="connsiteX2" fmla="*/ 175 w 1439142"/>
              <a:gd name="connsiteY2" fmla="*/ 716619 h 1268209"/>
              <a:gd name="connsiteX3" fmla="*/ 175 w 1439142"/>
              <a:gd name="connsiteY3" fmla="*/ 566193 h 1268209"/>
              <a:gd name="connsiteX4" fmla="*/ 175 w 1439142"/>
              <a:gd name="connsiteY4" fmla="*/ 154 h 1268209"/>
              <a:gd name="connsiteX5" fmla="*/ 1439317 w 1439142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9142" h="1268209">
                <a:moveTo>
                  <a:pt x="1439317" y="1268363"/>
                </a:moveTo>
                <a:lnTo>
                  <a:pt x="175" y="1268363"/>
                </a:lnTo>
                <a:lnTo>
                  <a:pt x="175" y="716619"/>
                </a:lnTo>
                <a:moveTo>
                  <a:pt x="175" y="566193"/>
                </a:moveTo>
                <a:lnTo>
                  <a:pt x="175" y="154"/>
                </a:lnTo>
                <a:lnTo>
                  <a:pt x="1439317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4" name="Freeform: Shape 107">
            <a:extLst>
              <a:ext uri="{FF2B5EF4-FFF2-40B4-BE49-F238E27FC236}">
                <a16:creationId xmlns:a16="http://schemas.microsoft.com/office/drawing/2014/main" id="{A799CFA8-5A39-6EC4-699C-902A830F465B}"/>
              </a:ext>
            </a:extLst>
          </p:cNvPr>
          <p:cNvSpPr/>
          <p:nvPr/>
        </p:nvSpPr>
        <p:spPr>
          <a:xfrm flipV="1">
            <a:off x="337602" y="3902142"/>
            <a:ext cx="582092" cy="289762"/>
          </a:xfrm>
          <a:custGeom>
            <a:avLst/>
            <a:gdLst>
              <a:gd name="connsiteX0" fmla="*/ 302360 w 302185"/>
              <a:gd name="connsiteY0" fmla="*/ 150579 h 150426"/>
              <a:gd name="connsiteX1" fmla="*/ 175 w 302185"/>
              <a:gd name="connsiteY1" fmla="*/ 150579 h 150426"/>
              <a:gd name="connsiteX2" fmla="*/ 226802 w 302185"/>
              <a:gd name="connsiteY2" fmla="*/ 100420 h 150426"/>
              <a:gd name="connsiteX3" fmla="*/ 75684 w 302185"/>
              <a:gd name="connsiteY3" fmla="*/ 100420 h 150426"/>
              <a:gd name="connsiteX4" fmla="*/ 302360 w 302185"/>
              <a:gd name="connsiteY4" fmla="*/ 50261 h 150426"/>
              <a:gd name="connsiteX5" fmla="*/ 175 w 302185"/>
              <a:gd name="connsiteY5" fmla="*/ 50261 h 150426"/>
              <a:gd name="connsiteX6" fmla="*/ 226802 w 302185"/>
              <a:gd name="connsiteY6" fmla="*/ 152 h 150426"/>
              <a:gd name="connsiteX7" fmla="*/ 75684 w 302185"/>
              <a:gd name="connsiteY7" fmla="*/ 152 h 15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185" h="150426">
                <a:moveTo>
                  <a:pt x="302360" y="150579"/>
                </a:moveTo>
                <a:lnTo>
                  <a:pt x="175" y="150579"/>
                </a:lnTo>
                <a:moveTo>
                  <a:pt x="226802" y="100420"/>
                </a:moveTo>
                <a:lnTo>
                  <a:pt x="75684" y="100420"/>
                </a:lnTo>
                <a:moveTo>
                  <a:pt x="302360" y="50261"/>
                </a:moveTo>
                <a:lnTo>
                  <a:pt x="175" y="50261"/>
                </a:lnTo>
                <a:moveTo>
                  <a:pt x="226802" y="152"/>
                </a:moveTo>
                <a:lnTo>
                  <a:pt x="75684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5" name="Freeform: Shape 112">
            <a:extLst>
              <a:ext uri="{FF2B5EF4-FFF2-40B4-BE49-F238E27FC236}">
                <a16:creationId xmlns:a16="http://schemas.microsoft.com/office/drawing/2014/main" id="{3B871ADC-B369-9D08-A9D5-AE4EEE78E305}"/>
              </a:ext>
            </a:extLst>
          </p:cNvPr>
          <p:cNvSpPr/>
          <p:nvPr/>
        </p:nvSpPr>
        <p:spPr>
          <a:xfrm flipV="1">
            <a:off x="1490121" y="2839284"/>
            <a:ext cx="1039592" cy="2442922"/>
          </a:xfrm>
          <a:custGeom>
            <a:avLst/>
            <a:gdLst>
              <a:gd name="connsiteX0" fmla="*/ 539866 w 539690"/>
              <a:gd name="connsiteY0" fmla="*/ 1268363 h 1268209"/>
              <a:gd name="connsiteX1" fmla="*/ 175 w 539690"/>
              <a:gd name="connsiteY1" fmla="*/ 1268363 h 1268209"/>
              <a:gd name="connsiteX2" fmla="*/ 175 w 539690"/>
              <a:gd name="connsiteY2" fmla="*/ 691540 h 1268209"/>
              <a:gd name="connsiteX3" fmla="*/ 175 w 539690"/>
              <a:gd name="connsiteY3" fmla="*/ 591223 h 1268209"/>
              <a:gd name="connsiteX4" fmla="*/ 175 w 539690"/>
              <a:gd name="connsiteY4" fmla="*/ 154 h 1268209"/>
              <a:gd name="connsiteX5" fmla="*/ 539866 w 539690"/>
              <a:gd name="connsiteY5" fmla="*/ 154 h 126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690" h="1268209">
                <a:moveTo>
                  <a:pt x="539866" y="1268363"/>
                </a:moveTo>
                <a:lnTo>
                  <a:pt x="175" y="1268363"/>
                </a:lnTo>
                <a:lnTo>
                  <a:pt x="175" y="691540"/>
                </a:lnTo>
                <a:moveTo>
                  <a:pt x="175" y="591223"/>
                </a:moveTo>
                <a:lnTo>
                  <a:pt x="175" y="154"/>
                </a:lnTo>
                <a:lnTo>
                  <a:pt x="539866" y="154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6" name="Freeform: Shape 113">
            <a:extLst>
              <a:ext uri="{FF2B5EF4-FFF2-40B4-BE49-F238E27FC236}">
                <a16:creationId xmlns:a16="http://schemas.microsoft.com/office/drawing/2014/main" id="{25E4D14E-ACB3-8435-9509-506074BCB7C5}"/>
              </a:ext>
            </a:extLst>
          </p:cNvPr>
          <p:cNvSpPr/>
          <p:nvPr/>
        </p:nvSpPr>
        <p:spPr>
          <a:xfrm flipV="1">
            <a:off x="1199027" y="3950405"/>
            <a:ext cx="582186" cy="193238"/>
          </a:xfrm>
          <a:custGeom>
            <a:avLst/>
            <a:gdLst>
              <a:gd name="connsiteX0" fmla="*/ 302410 w 302234"/>
              <a:gd name="connsiteY0" fmla="*/ 100470 h 100317"/>
              <a:gd name="connsiteX1" fmla="*/ 175 w 302234"/>
              <a:gd name="connsiteY1" fmla="*/ 100470 h 100317"/>
              <a:gd name="connsiteX2" fmla="*/ 302410 w 302234"/>
              <a:gd name="connsiteY2" fmla="*/ 152 h 100317"/>
              <a:gd name="connsiteX3" fmla="*/ 175 w 302234"/>
              <a:gd name="connsiteY3" fmla="*/ 152 h 10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234" h="100317">
                <a:moveTo>
                  <a:pt x="302410" y="100470"/>
                </a:moveTo>
                <a:lnTo>
                  <a:pt x="175" y="100470"/>
                </a:lnTo>
                <a:moveTo>
                  <a:pt x="302410" y="152"/>
                </a:moveTo>
                <a:lnTo>
                  <a:pt x="175" y="1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7" name="Freeform: Shape 114">
            <a:extLst>
              <a:ext uri="{FF2B5EF4-FFF2-40B4-BE49-F238E27FC236}">
                <a16:creationId xmlns:a16="http://schemas.microsoft.com/office/drawing/2014/main" id="{9B5DFA7B-E509-AA5D-F723-28063DEFB891}"/>
              </a:ext>
            </a:extLst>
          </p:cNvPr>
          <p:cNvSpPr/>
          <p:nvPr/>
        </p:nvSpPr>
        <p:spPr>
          <a:xfrm flipV="1">
            <a:off x="5301805" y="3902095"/>
            <a:ext cx="785671" cy="340421"/>
          </a:xfrm>
          <a:custGeom>
            <a:avLst/>
            <a:gdLst>
              <a:gd name="connsiteX0" fmla="*/ 175 w 719571"/>
              <a:gd name="connsiteY0" fmla="*/ 179271 h 179116"/>
              <a:gd name="connsiteX1" fmla="*/ 175 w 719571"/>
              <a:gd name="connsiteY1" fmla="*/ 155 h 179116"/>
              <a:gd name="connsiteX2" fmla="*/ 719746 w 719571"/>
              <a:gd name="connsiteY2" fmla="*/ 155 h 1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571" h="179116">
                <a:moveTo>
                  <a:pt x="175" y="179271"/>
                </a:moveTo>
                <a:lnTo>
                  <a:pt x="175" y="155"/>
                </a:lnTo>
                <a:lnTo>
                  <a:pt x="719746" y="155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8" name="Freeform: Shape 116">
            <a:extLst>
              <a:ext uri="{FF2B5EF4-FFF2-40B4-BE49-F238E27FC236}">
                <a16:creationId xmlns:a16="http://schemas.microsoft.com/office/drawing/2014/main" id="{2FEFEC73-247D-AE9C-82FB-0C67516373CF}"/>
              </a:ext>
            </a:extLst>
          </p:cNvPr>
          <p:cNvSpPr/>
          <p:nvPr/>
        </p:nvSpPr>
        <p:spPr>
          <a:xfrm flipV="1">
            <a:off x="3915808" y="3902094"/>
            <a:ext cx="2406398" cy="167353"/>
          </a:xfrm>
          <a:custGeom>
            <a:avLst/>
            <a:gdLst>
              <a:gd name="connsiteX0" fmla="*/ 175 w 1439092"/>
              <a:gd name="connsiteY0" fmla="*/ 89681 h 89533"/>
              <a:gd name="connsiteX1" fmla="*/ 175 w 1439092"/>
              <a:gd name="connsiteY1" fmla="*/ 148 h 89533"/>
              <a:gd name="connsiteX2" fmla="*/ 1439267 w 1439092"/>
              <a:gd name="connsiteY2" fmla="*/ 148 h 8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092" h="89533">
                <a:moveTo>
                  <a:pt x="175" y="89681"/>
                </a:moveTo>
                <a:lnTo>
                  <a:pt x="175" y="148"/>
                </a:lnTo>
                <a:lnTo>
                  <a:pt x="1439267" y="14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99" name="Freeform: Shape 118">
            <a:extLst>
              <a:ext uri="{FF2B5EF4-FFF2-40B4-BE49-F238E27FC236}">
                <a16:creationId xmlns:a16="http://schemas.microsoft.com/office/drawing/2014/main" id="{EBD3F6EC-869E-3928-403C-F472DB35528F}"/>
              </a:ext>
            </a:extLst>
          </p:cNvPr>
          <p:cNvSpPr/>
          <p:nvPr/>
        </p:nvSpPr>
        <p:spPr>
          <a:xfrm flipV="1">
            <a:off x="2529715" y="3880768"/>
            <a:ext cx="3557761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0" name="Freeform: Shape 138">
            <a:extLst>
              <a:ext uri="{FF2B5EF4-FFF2-40B4-BE49-F238E27FC236}">
                <a16:creationId xmlns:a16="http://schemas.microsoft.com/office/drawing/2014/main" id="{D2C80934-9DD5-1EE5-3E14-72EDA33AF50E}"/>
              </a:ext>
            </a:extLst>
          </p:cNvPr>
          <p:cNvSpPr/>
          <p:nvPr/>
        </p:nvSpPr>
        <p:spPr>
          <a:xfrm flipV="1">
            <a:off x="2502539" y="3892230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1" name="Freeform: Shape 139">
            <a:extLst>
              <a:ext uri="{FF2B5EF4-FFF2-40B4-BE49-F238E27FC236}">
                <a16:creationId xmlns:a16="http://schemas.microsoft.com/office/drawing/2014/main" id="{00840ED1-01F1-68B7-55A4-79915207B4E7}"/>
              </a:ext>
            </a:extLst>
          </p:cNvPr>
          <p:cNvSpPr/>
          <p:nvPr/>
        </p:nvSpPr>
        <p:spPr>
          <a:xfrm flipV="1">
            <a:off x="3885953" y="4050637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2" name="Freeform: Shape 140">
            <a:extLst>
              <a:ext uri="{FF2B5EF4-FFF2-40B4-BE49-F238E27FC236}">
                <a16:creationId xmlns:a16="http://schemas.microsoft.com/office/drawing/2014/main" id="{588F17BD-D744-B5B8-5332-FCC4FD7014DC}"/>
              </a:ext>
            </a:extLst>
          </p:cNvPr>
          <p:cNvSpPr/>
          <p:nvPr/>
        </p:nvSpPr>
        <p:spPr>
          <a:xfrm flipV="1">
            <a:off x="5272046" y="4216952"/>
            <a:ext cx="54352" cy="54121"/>
          </a:xfrm>
          <a:custGeom>
            <a:avLst/>
            <a:gdLst>
              <a:gd name="connsiteX0" fmla="*/ 28392 w 28216"/>
              <a:gd name="connsiteY0" fmla="*/ 14171 h 28096"/>
              <a:gd name="connsiteX1" fmla="*/ 14283 w 28216"/>
              <a:gd name="connsiteY1" fmla="*/ 28220 h 28096"/>
              <a:gd name="connsiteX2" fmla="*/ 175 w 28216"/>
              <a:gd name="connsiteY2" fmla="*/ 14171 h 28096"/>
              <a:gd name="connsiteX3" fmla="*/ 14283 w 28216"/>
              <a:gd name="connsiteY3" fmla="*/ 123 h 28096"/>
              <a:gd name="connsiteX4" fmla="*/ 28392 w 28216"/>
              <a:gd name="connsiteY4" fmla="*/ 14171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6" h="28096">
                <a:moveTo>
                  <a:pt x="28392" y="14171"/>
                </a:moveTo>
                <a:cubicBezTo>
                  <a:pt x="28392" y="21938"/>
                  <a:pt x="22083" y="28220"/>
                  <a:pt x="14283" y="28220"/>
                </a:cubicBezTo>
                <a:cubicBezTo>
                  <a:pt x="6484" y="28220"/>
                  <a:pt x="175" y="21938"/>
                  <a:pt x="175" y="14171"/>
                </a:cubicBezTo>
                <a:cubicBezTo>
                  <a:pt x="175" y="6405"/>
                  <a:pt x="6484" y="123"/>
                  <a:pt x="14283" y="123"/>
                </a:cubicBezTo>
                <a:cubicBezTo>
                  <a:pt x="22083" y="123"/>
                  <a:pt x="28392" y="6405"/>
                  <a:pt x="28392" y="14171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4" name="Freeform: Shape 140">
            <a:extLst>
              <a:ext uri="{FF2B5EF4-FFF2-40B4-BE49-F238E27FC236}">
                <a16:creationId xmlns:a16="http://schemas.microsoft.com/office/drawing/2014/main" id="{670C6F24-07FC-AAB8-B7D3-7359EDAAE4C2}"/>
              </a:ext>
            </a:extLst>
          </p:cNvPr>
          <p:cNvSpPr/>
          <p:nvPr/>
        </p:nvSpPr>
        <p:spPr>
          <a:xfrm flipV="1">
            <a:off x="6322207" y="3357015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5" name="Freeform: Shape 144">
            <a:extLst>
              <a:ext uri="{FF2B5EF4-FFF2-40B4-BE49-F238E27FC236}">
                <a16:creationId xmlns:a16="http://schemas.microsoft.com/office/drawing/2014/main" id="{615CCA96-720F-B17B-57E0-0F72A2792B9F}"/>
              </a:ext>
            </a:extLst>
          </p:cNvPr>
          <p:cNvSpPr/>
          <p:nvPr/>
        </p:nvSpPr>
        <p:spPr>
          <a:xfrm flipV="1">
            <a:off x="7412829" y="3353693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6" name="Freeform: Shape 118">
            <a:extLst>
              <a:ext uri="{FF2B5EF4-FFF2-40B4-BE49-F238E27FC236}">
                <a16:creationId xmlns:a16="http://schemas.microsoft.com/office/drawing/2014/main" id="{E9BC5B9C-B7F0-4FB0-BB87-05AF1C6831CE}"/>
              </a:ext>
            </a:extLst>
          </p:cNvPr>
          <p:cNvSpPr/>
          <p:nvPr/>
        </p:nvSpPr>
        <p:spPr>
          <a:xfrm flipV="1">
            <a:off x="6831228" y="3434723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7" name="Freeform: Shape 118">
            <a:extLst>
              <a:ext uri="{FF2B5EF4-FFF2-40B4-BE49-F238E27FC236}">
                <a16:creationId xmlns:a16="http://schemas.microsoft.com/office/drawing/2014/main" id="{21A71B31-7731-C239-DA37-4F1FEA339D00}"/>
              </a:ext>
            </a:extLst>
          </p:cNvPr>
          <p:cNvSpPr/>
          <p:nvPr/>
        </p:nvSpPr>
        <p:spPr>
          <a:xfrm flipV="1">
            <a:off x="8085960" y="3412799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8" name="Freeform: Shape 140">
            <a:extLst>
              <a:ext uri="{FF2B5EF4-FFF2-40B4-BE49-F238E27FC236}">
                <a16:creationId xmlns:a16="http://schemas.microsoft.com/office/drawing/2014/main" id="{2675D9CE-D56E-8CC9-0D44-6E026DAEB9B5}"/>
              </a:ext>
            </a:extLst>
          </p:cNvPr>
          <p:cNvSpPr/>
          <p:nvPr/>
        </p:nvSpPr>
        <p:spPr>
          <a:xfrm flipV="1">
            <a:off x="6322207" y="3946351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09" name="Freeform: Shape 144">
            <a:extLst>
              <a:ext uri="{FF2B5EF4-FFF2-40B4-BE49-F238E27FC236}">
                <a16:creationId xmlns:a16="http://schemas.microsoft.com/office/drawing/2014/main" id="{EFAC8C7F-1D1C-1603-5EFF-330EAC2D69AB}"/>
              </a:ext>
            </a:extLst>
          </p:cNvPr>
          <p:cNvSpPr/>
          <p:nvPr/>
        </p:nvSpPr>
        <p:spPr>
          <a:xfrm flipV="1">
            <a:off x="7412829" y="3943029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0" name="Freeform: Shape 118">
            <a:extLst>
              <a:ext uri="{FF2B5EF4-FFF2-40B4-BE49-F238E27FC236}">
                <a16:creationId xmlns:a16="http://schemas.microsoft.com/office/drawing/2014/main" id="{3D43025F-80E9-D74D-DE47-1E37BDD95306}"/>
              </a:ext>
            </a:extLst>
          </p:cNvPr>
          <p:cNvSpPr/>
          <p:nvPr/>
        </p:nvSpPr>
        <p:spPr>
          <a:xfrm flipV="1">
            <a:off x="6831228" y="4024059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1" name="Freeform: Shape 118">
            <a:extLst>
              <a:ext uri="{FF2B5EF4-FFF2-40B4-BE49-F238E27FC236}">
                <a16:creationId xmlns:a16="http://schemas.microsoft.com/office/drawing/2014/main" id="{0B5B1679-B50D-84A9-02D9-B39B30EF9D62}"/>
              </a:ext>
            </a:extLst>
          </p:cNvPr>
          <p:cNvSpPr/>
          <p:nvPr/>
        </p:nvSpPr>
        <p:spPr>
          <a:xfrm flipV="1">
            <a:off x="8085960" y="4002135"/>
            <a:ext cx="450006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2" name="Freeform: Shape 140">
            <a:extLst>
              <a:ext uri="{FF2B5EF4-FFF2-40B4-BE49-F238E27FC236}">
                <a16:creationId xmlns:a16="http://schemas.microsoft.com/office/drawing/2014/main" id="{21F21EF2-F8D9-2244-FE40-0B045C48BE40}"/>
              </a:ext>
            </a:extLst>
          </p:cNvPr>
          <p:cNvSpPr/>
          <p:nvPr/>
        </p:nvSpPr>
        <p:spPr>
          <a:xfrm flipV="1">
            <a:off x="6307583" y="4499143"/>
            <a:ext cx="509020" cy="184655"/>
          </a:xfrm>
          <a:custGeom>
            <a:avLst/>
            <a:gdLst>
              <a:gd name="connsiteX0" fmla="*/ 119 w 312137"/>
              <a:gd name="connsiteY0" fmla="*/ 37823 h 113233"/>
              <a:gd name="connsiteX1" fmla="*/ 46413 w 312137"/>
              <a:gd name="connsiteY1" fmla="*/ 113312 h 113233"/>
              <a:gd name="connsiteX2" fmla="*/ 92757 w 312137"/>
              <a:gd name="connsiteY2" fmla="*/ 37823 h 113233"/>
              <a:gd name="connsiteX3" fmla="*/ 73882 w 312137"/>
              <a:gd name="connsiteY3" fmla="*/ 78 h 113233"/>
              <a:gd name="connsiteX4" fmla="*/ 55006 w 312137"/>
              <a:gd name="connsiteY4" fmla="*/ 37823 h 113233"/>
              <a:gd name="connsiteX5" fmla="*/ 101301 w 312137"/>
              <a:gd name="connsiteY5" fmla="*/ 113312 h 113233"/>
              <a:gd name="connsiteX6" fmla="*/ 147644 w 312137"/>
              <a:gd name="connsiteY6" fmla="*/ 37823 h 113233"/>
              <a:gd name="connsiteX7" fmla="*/ 128769 w 312137"/>
              <a:gd name="connsiteY7" fmla="*/ 78 h 113233"/>
              <a:gd name="connsiteX8" fmla="*/ 109894 w 312137"/>
              <a:gd name="connsiteY8" fmla="*/ 37823 h 113233"/>
              <a:gd name="connsiteX9" fmla="*/ 156188 w 312137"/>
              <a:gd name="connsiteY9" fmla="*/ 113312 h 113233"/>
              <a:gd name="connsiteX10" fmla="*/ 202482 w 312137"/>
              <a:gd name="connsiteY10" fmla="*/ 37823 h 113233"/>
              <a:gd name="connsiteX11" fmla="*/ 183607 w 312137"/>
              <a:gd name="connsiteY11" fmla="*/ 78 h 113233"/>
              <a:gd name="connsiteX12" fmla="*/ 164731 w 312137"/>
              <a:gd name="connsiteY12" fmla="*/ 37823 h 113233"/>
              <a:gd name="connsiteX13" fmla="*/ 211075 w 312137"/>
              <a:gd name="connsiteY13" fmla="*/ 113312 h 113233"/>
              <a:gd name="connsiteX14" fmla="*/ 257369 w 312137"/>
              <a:gd name="connsiteY14" fmla="*/ 37823 h 113233"/>
              <a:gd name="connsiteX15" fmla="*/ 238494 w 312137"/>
              <a:gd name="connsiteY15" fmla="*/ 78 h 113233"/>
              <a:gd name="connsiteX16" fmla="*/ 219619 w 312137"/>
              <a:gd name="connsiteY16" fmla="*/ 37823 h 113233"/>
              <a:gd name="connsiteX17" fmla="*/ 265963 w 312137"/>
              <a:gd name="connsiteY17" fmla="*/ 113312 h 113233"/>
              <a:gd name="connsiteX18" fmla="*/ 312257 w 312137"/>
              <a:gd name="connsiteY18" fmla="*/ 37823 h 1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137" h="113233">
                <a:moveTo>
                  <a:pt x="119" y="37823"/>
                </a:moveTo>
                <a:cubicBezTo>
                  <a:pt x="119" y="79541"/>
                  <a:pt x="20882" y="113312"/>
                  <a:pt x="46413" y="113312"/>
                </a:cubicBezTo>
                <a:cubicBezTo>
                  <a:pt x="71994" y="113312"/>
                  <a:pt x="92757" y="79541"/>
                  <a:pt x="92757" y="37823"/>
                </a:cubicBezTo>
                <a:cubicBezTo>
                  <a:pt x="92757" y="17014"/>
                  <a:pt x="84313" y="78"/>
                  <a:pt x="73882" y="78"/>
                </a:cubicBezTo>
                <a:cubicBezTo>
                  <a:pt x="63451" y="78"/>
                  <a:pt x="55006" y="17014"/>
                  <a:pt x="55006" y="37823"/>
                </a:cubicBezTo>
                <a:cubicBezTo>
                  <a:pt x="55006" y="79541"/>
                  <a:pt x="75720" y="113312"/>
                  <a:pt x="101301" y="113312"/>
                </a:cubicBezTo>
                <a:cubicBezTo>
                  <a:pt x="126882" y="113312"/>
                  <a:pt x="147644" y="79541"/>
                  <a:pt x="147644" y="37823"/>
                </a:cubicBezTo>
                <a:cubicBezTo>
                  <a:pt x="147644" y="17014"/>
                  <a:pt x="139150" y="78"/>
                  <a:pt x="128769" y="78"/>
                </a:cubicBezTo>
                <a:cubicBezTo>
                  <a:pt x="118338" y="78"/>
                  <a:pt x="109894" y="17014"/>
                  <a:pt x="109894" y="37823"/>
                </a:cubicBezTo>
                <a:cubicBezTo>
                  <a:pt x="109894" y="79541"/>
                  <a:pt x="130607" y="113312"/>
                  <a:pt x="156188" y="113312"/>
                </a:cubicBezTo>
                <a:cubicBezTo>
                  <a:pt x="181769" y="113312"/>
                  <a:pt x="202482" y="79541"/>
                  <a:pt x="202482" y="37823"/>
                </a:cubicBezTo>
                <a:cubicBezTo>
                  <a:pt x="202482" y="17014"/>
                  <a:pt x="194038" y="78"/>
                  <a:pt x="183607" y="78"/>
                </a:cubicBezTo>
                <a:cubicBezTo>
                  <a:pt x="173176" y="78"/>
                  <a:pt x="164731" y="17014"/>
                  <a:pt x="164731" y="37823"/>
                </a:cubicBezTo>
                <a:cubicBezTo>
                  <a:pt x="164731" y="79541"/>
                  <a:pt x="185494" y="113312"/>
                  <a:pt x="211075" y="113312"/>
                </a:cubicBezTo>
                <a:cubicBezTo>
                  <a:pt x="236656" y="113312"/>
                  <a:pt x="257369" y="79541"/>
                  <a:pt x="257369" y="37823"/>
                </a:cubicBezTo>
                <a:cubicBezTo>
                  <a:pt x="257369" y="17014"/>
                  <a:pt x="248925" y="78"/>
                  <a:pt x="238494" y="78"/>
                </a:cubicBezTo>
                <a:cubicBezTo>
                  <a:pt x="228063" y="78"/>
                  <a:pt x="219619" y="17014"/>
                  <a:pt x="219619" y="37823"/>
                </a:cubicBezTo>
                <a:cubicBezTo>
                  <a:pt x="219619" y="79541"/>
                  <a:pt x="240382" y="113312"/>
                  <a:pt x="265963" y="113312"/>
                </a:cubicBezTo>
                <a:cubicBezTo>
                  <a:pt x="291494" y="113312"/>
                  <a:pt x="312257" y="79541"/>
                  <a:pt x="312257" y="37823"/>
                </a:cubicBez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3" name="Freeform: Shape 144">
            <a:extLst>
              <a:ext uri="{FF2B5EF4-FFF2-40B4-BE49-F238E27FC236}">
                <a16:creationId xmlns:a16="http://schemas.microsoft.com/office/drawing/2014/main" id="{6643E7F3-19C6-2178-51CD-4C82B6172D1B}"/>
              </a:ext>
            </a:extLst>
          </p:cNvPr>
          <p:cNvSpPr/>
          <p:nvPr/>
        </p:nvSpPr>
        <p:spPr>
          <a:xfrm flipV="1">
            <a:off x="7398205" y="4495821"/>
            <a:ext cx="673131" cy="246209"/>
          </a:xfrm>
          <a:custGeom>
            <a:avLst/>
            <a:gdLst>
              <a:gd name="connsiteX0" fmla="*/ 119 w 412772"/>
              <a:gd name="connsiteY0" fmla="*/ 75570 h 150978"/>
              <a:gd name="connsiteX1" fmla="*/ 39111 w 412772"/>
              <a:gd name="connsiteY1" fmla="*/ 151059 h 150978"/>
              <a:gd name="connsiteX2" fmla="*/ 107112 w 412772"/>
              <a:gd name="connsiteY2" fmla="*/ 81 h 150978"/>
              <a:gd name="connsiteX3" fmla="*/ 175063 w 412772"/>
              <a:gd name="connsiteY3" fmla="*/ 151059 h 150978"/>
              <a:gd name="connsiteX4" fmla="*/ 243014 w 412772"/>
              <a:gd name="connsiteY4" fmla="*/ 81 h 150978"/>
              <a:gd name="connsiteX5" fmla="*/ 310965 w 412772"/>
              <a:gd name="connsiteY5" fmla="*/ 151059 h 150978"/>
              <a:gd name="connsiteX6" fmla="*/ 378916 w 412772"/>
              <a:gd name="connsiteY6" fmla="*/ 81 h 150978"/>
              <a:gd name="connsiteX7" fmla="*/ 412892 w 412772"/>
              <a:gd name="connsiteY7" fmla="*/ 75570 h 15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772" h="150978">
                <a:moveTo>
                  <a:pt x="119" y="75570"/>
                </a:moveTo>
                <a:lnTo>
                  <a:pt x="39111" y="151059"/>
                </a:lnTo>
                <a:lnTo>
                  <a:pt x="107112" y="81"/>
                </a:lnTo>
                <a:lnTo>
                  <a:pt x="175063" y="151059"/>
                </a:lnTo>
                <a:lnTo>
                  <a:pt x="243014" y="81"/>
                </a:lnTo>
                <a:lnTo>
                  <a:pt x="310965" y="151059"/>
                </a:lnTo>
                <a:lnTo>
                  <a:pt x="378916" y="81"/>
                </a:lnTo>
                <a:lnTo>
                  <a:pt x="412892" y="7557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bevel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4" name="Freeform: Shape 118">
            <a:extLst>
              <a:ext uri="{FF2B5EF4-FFF2-40B4-BE49-F238E27FC236}">
                <a16:creationId xmlns:a16="http://schemas.microsoft.com/office/drawing/2014/main" id="{21D2A5A3-1400-7CD4-9E7A-A05A01F7B838}"/>
              </a:ext>
            </a:extLst>
          </p:cNvPr>
          <p:cNvSpPr/>
          <p:nvPr/>
        </p:nvSpPr>
        <p:spPr>
          <a:xfrm flipV="1">
            <a:off x="6816604" y="4576851"/>
            <a:ext cx="581602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15" name="Freeform: Shape 118">
            <a:extLst>
              <a:ext uri="{FF2B5EF4-FFF2-40B4-BE49-F238E27FC236}">
                <a16:creationId xmlns:a16="http://schemas.microsoft.com/office/drawing/2014/main" id="{A4DFA453-8CAF-6489-FC2F-44129BAC1D76}"/>
              </a:ext>
            </a:extLst>
          </p:cNvPr>
          <p:cNvSpPr/>
          <p:nvPr/>
        </p:nvSpPr>
        <p:spPr>
          <a:xfrm flipV="1">
            <a:off x="8071335" y="4554926"/>
            <a:ext cx="472589" cy="65585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C9083F2-7695-1F8B-AE89-0D52D7810C3A}"/>
              </a:ext>
            </a:extLst>
          </p:cNvPr>
          <p:cNvCxnSpPr>
            <a:endCxn id="112" idx="0"/>
          </p:cNvCxnSpPr>
          <p:nvPr/>
        </p:nvCxnSpPr>
        <p:spPr>
          <a:xfrm rot="16200000" flipH="1">
            <a:off x="6007825" y="4322166"/>
            <a:ext cx="379602" cy="220301"/>
          </a:xfrm>
          <a:prstGeom prst="bentConnector4">
            <a:avLst>
              <a:gd name="adj1" fmla="val 33802"/>
              <a:gd name="adj2" fmla="val -108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r 118">
            <a:extLst>
              <a:ext uri="{FF2B5EF4-FFF2-40B4-BE49-F238E27FC236}">
                <a16:creationId xmlns:a16="http://schemas.microsoft.com/office/drawing/2014/main" id="{8B27C0B4-061A-9F28-67BD-5AEECC0A1E18}"/>
              </a:ext>
            </a:extLst>
          </p:cNvPr>
          <p:cNvCxnSpPr>
            <a:cxnSpLocks/>
            <a:stCxn id="99" idx="1"/>
            <a:endCxn id="104" idx="0"/>
          </p:cNvCxnSpPr>
          <p:nvPr/>
        </p:nvCxnSpPr>
        <p:spPr>
          <a:xfrm flipV="1">
            <a:off x="6087766" y="3479990"/>
            <a:ext cx="234635" cy="445988"/>
          </a:xfrm>
          <a:prstGeom prst="bentConnector3">
            <a:avLst>
              <a:gd name="adj1" fmla="val -465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reeform: Shape 118">
            <a:extLst>
              <a:ext uri="{FF2B5EF4-FFF2-40B4-BE49-F238E27FC236}">
                <a16:creationId xmlns:a16="http://schemas.microsoft.com/office/drawing/2014/main" id="{E24BF5F2-C14B-3A64-32AC-7A0955218373}"/>
              </a:ext>
            </a:extLst>
          </p:cNvPr>
          <p:cNvSpPr/>
          <p:nvPr/>
        </p:nvSpPr>
        <p:spPr>
          <a:xfrm rot="5400000" flipV="1">
            <a:off x="7985618" y="4024445"/>
            <a:ext cx="1146417" cy="45719"/>
          </a:xfrm>
          <a:custGeom>
            <a:avLst/>
            <a:gdLst>
              <a:gd name="connsiteX0" fmla="*/ 175 w 2158663"/>
              <a:gd name="connsiteY0" fmla="*/ 141 h 12663"/>
              <a:gd name="connsiteX1" fmla="*/ 2158839 w 2158663"/>
              <a:gd name="connsiteY1" fmla="*/ 141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663" h="12663">
                <a:moveTo>
                  <a:pt x="175" y="141"/>
                </a:moveTo>
                <a:lnTo>
                  <a:pt x="2158839" y="141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127" name="Freeform: Shape 46">
            <a:extLst>
              <a:ext uri="{FF2B5EF4-FFF2-40B4-BE49-F238E27FC236}">
                <a16:creationId xmlns:a16="http://schemas.microsoft.com/office/drawing/2014/main" id="{26BC8BBE-C5D5-325D-9FD1-BAB641A49B43}"/>
              </a:ext>
            </a:extLst>
          </p:cNvPr>
          <p:cNvSpPr/>
          <p:nvPr/>
        </p:nvSpPr>
        <p:spPr>
          <a:xfrm flipV="1">
            <a:off x="8502488" y="4040659"/>
            <a:ext cx="54256" cy="54121"/>
          </a:xfrm>
          <a:custGeom>
            <a:avLst/>
            <a:gdLst>
              <a:gd name="connsiteX0" fmla="*/ 28342 w 28166"/>
              <a:gd name="connsiteY0" fmla="*/ 14119 h 28096"/>
              <a:gd name="connsiteX1" fmla="*/ 14283 w 28166"/>
              <a:gd name="connsiteY1" fmla="*/ 28167 h 28096"/>
              <a:gd name="connsiteX2" fmla="*/ 175 w 28166"/>
              <a:gd name="connsiteY2" fmla="*/ 14119 h 28096"/>
              <a:gd name="connsiteX3" fmla="*/ 14283 w 28166"/>
              <a:gd name="connsiteY3" fmla="*/ 71 h 28096"/>
              <a:gd name="connsiteX4" fmla="*/ 28342 w 28166"/>
              <a:gd name="connsiteY4" fmla="*/ 14119 h 2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66" h="28096">
                <a:moveTo>
                  <a:pt x="28342" y="14119"/>
                </a:moveTo>
                <a:cubicBezTo>
                  <a:pt x="28342" y="21885"/>
                  <a:pt x="22033" y="28167"/>
                  <a:pt x="14283" y="28167"/>
                </a:cubicBezTo>
                <a:cubicBezTo>
                  <a:pt x="6484" y="28167"/>
                  <a:pt x="175" y="21885"/>
                  <a:pt x="175" y="14119"/>
                </a:cubicBezTo>
                <a:cubicBezTo>
                  <a:pt x="175" y="6353"/>
                  <a:pt x="6484" y="71"/>
                  <a:pt x="14283" y="71"/>
                </a:cubicBezTo>
                <a:cubicBezTo>
                  <a:pt x="22033" y="71"/>
                  <a:pt x="28342" y="6353"/>
                  <a:pt x="28342" y="14119"/>
                </a:cubicBezTo>
                <a:close/>
              </a:path>
            </a:pathLst>
          </a:cu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 sz="1350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2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actual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4784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7F8967-7841-864A-C9BA-B29E837C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</a:t>
            </a:fld>
            <a:endParaRPr lang="ca-E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07758"/>
              </p:ext>
            </p:extLst>
          </p:nvPr>
        </p:nvGraphicFramePr>
        <p:xfrm>
          <a:off x="348852" y="2746237"/>
          <a:ext cx="3208736" cy="239012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1733157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475579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Fabricante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UniTek</a:t>
                      </a:r>
                      <a:r>
                        <a:rPr lang="es-ES" sz="1600" b="1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 </a:t>
                      </a:r>
                      <a:r>
                        <a:rPr lang="es-ES" sz="1600" b="1" dirty="0" err="1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GmbH</a:t>
                      </a:r>
                      <a:endParaRPr lang="es-ES" sz="1600" b="1" dirty="0"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Potencia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135 kW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Tensión DC máxima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700 V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597530"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Semiconductores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CMU Serif" panose="02000603000000000000" pitchFamily="2" charset="0"/>
                        </a:rPr>
                        <a:t>Si IGBT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-182701"/>
            <a:ext cx="4686300" cy="58578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4CB1D8D-D1F8-A304-6842-DE08AEBB679D}"/>
              </a:ext>
            </a:extLst>
          </p:cNvPr>
          <p:cNvSpPr txBox="1"/>
          <p:nvPr/>
        </p:nvSpPr>
        <p:spPr>
          <a:xfrm>
            <a:off x="5564402" y="5161818"/>
            <a:ext cx="253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latin typeface="CMU Serif" panose="02000603000000000000" pitchFamily="2" charset="0"/>
              </a:rPr>
              <a:t>Bamocar D3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79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pic>
        <p:nvPicPr>
          <p:cNvPr id="8" name="Imagen 7" descr="Computadora de escritorio sobre superficie de madera&#10;&#10;Descripción generada automáticamente">
            <a:extLst>
              <a:ext uri="{FF2B5EF4-FFF2-40B4-BE49-F238E27FC236}">
                <a16:creationId xmlns:a16="http://schemas.microsoft.com/office/drawing/2014/main" id="{EF691088-5A6C-83E8-CB9B-6E749947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52" y="1963740"/>
            <a:ext cx="5664414" cy="42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80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carga R-L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04B8F8-0B6D-8AAC-0144-D5A02238A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8" y="2010342"/>
            <a:ext cx="5400675" cy="4433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/>
              <p:nvPr/>
            </p:nvSpPr>
            <p:spPr>
              <a:xfrm>
                <a:off x="6285921" y="3215033"/>
                <a:ext cx="2556001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conm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ES" sz="2800" b="0" i="0" dirty="0" smtClean="0">
                          <a:latin typeface="CMU Serif" panose="02000603000000000000" pitchFamily="2" charset="0"/>
                        </a:rPr>
                        <m:t>40</m:t>
                      </m:r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kHz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800" b="0" i="0" dirty="0" smtClean="0">
                              <a:latin typeface="Cambria Math" panose="02040503050406030204" pitchFamily="18" charset="0"/>
                            </a:rPr>
                            <m:t>sint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ES" sz="2800" b="0" i="0" dirty="0" smtClean="0">
                          <a:latin typeface="CMU Serif" panose="02000603000000000000" pitchFamily="2" charset="0"/>
                        </a:rPr>
                        <m:t>100 </m:t>
                      </m:r>
                      <m:r>
                        <m:rPr>
                          <m:nor/>
                        </m:rPr>
                        <a:rPr lang="es-ES" sz="2800" dirty="0">
                          <a:latin typeface="CMU Serif" panose="02000603000000000000" pitchFamily="2" charset="0"/>
                        </a:rPr>
                        <m:t>Hz</m:t>
                      </m:r>
                    </m:oMath>
                  </m:oMathPara>
                </a14:m>
                <a:endParaRPr lang="es-ES" sz="2800" dirty="0">
                  <a:latin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12EE359-5E27-0393-F2B7-27475ECD1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21" y="3215033"/>
                <a:ext cx="2556001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0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81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Imagen 7" descr="Un escritorio con una silla de oficina&#10;&#10;Descripción generada automáticamente con confianza media">
            <a:extLst>
              <a:ext uri="{FF2B5EF4-FFF2-40B4-BE49-F238E27FC236}">
                <a16:creationId xmlns:a16="http://schemas.microsoft.com/office/drawing/2014/main" id="{EE792B53-22F4-12E8-3F9F-C66BD4C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54" y="1971449"/>
            <a:ext cx="5768090" cy="43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0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82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8" name="PXL_20240514_080111548 (1)">
            <a:hlinkClick r:id="" action="ppaction://media"/>
            <a:extLst>
              <a:ext uri="{FF2B5EF4-FFF2-40B4-BE49-F238E27FC236}">
                <a16:creationId xmlns:a16="http://schemas.microsoft.com/office/drawing/2014/main" id="{50618F1C-5528-8952-B04E-D45B36522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999" y="192087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8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Validación del firmware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18785C-D8A9-A649-8F19-313F4EB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83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E3B80C1-B776-242B-F18D-5A711F87A6EA}"/>
              </a:ext>
            </a:extLst>
          </p:cNvPr>
          <p:cNvSpPr/>
          <p:nvPr/>
        </p:nvSpPr>
        <p:spPr>
          <a:xfrm>
            <a:off x="5714421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4A294C6F-7EEB-2283-8737-785B9AF14831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F796531F-856C-9D5F-3B6E-290C10DCF560}"/>
              </a:ext>
            </a:extLst>
          </p:cNvPr>
          <p:cNvSpPr txBox="1">
            <a:spLocks/>
          </p:cNvSpPr>
          <p:nvPr/>
        </p:nvSpPr>
        <p:spPr>
          <a:xfrm>
            <a:off x="628649" y="1371035"/>
            <a:ext cx="7886700" cy="63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MU Serif" panose="02000603000000000000" pitchFamily="2" charset="0"/>
                <a:ea typeface="+mj-ea"/>
                <a:cs typeface="+mj-cs"/>
              </a:defRPr>
            </a:lvl1pPr>
          </a:lstStyle>
          <a:p>
            <a:r>
              <a:rPr lang="es-ES" sz="2800" dirty="0"/>
              <a:t>Lazo abierto con un PMSM</a:t>
            </a:r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CC319A4F-74C7-622A-0A55-666C8920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5438" y="1874638"/>
            <a:ext cx="5653122" cy="46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22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Conclusiones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5DDDDB-202B-1134-2D69-9F117C6D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84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5C6F37A-1580-5EE8-33A4-4B8CAEDB65F2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7556EDA-F656-F145-208C-FA59B1D67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256541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85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7A8130-236D-ADD0-119B-5F8216E4FDD5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3198E64-E9C9-F340-E24C-C716CCD29F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003675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id="{391DB037-AD0F-48DE-4232-B26752EBDDCD}"/>
              </a:ext>
            </a:extLst>
          </p:cNvPr>
          <p:cNvSpPr/>
          <p:nvPr/>
        </p:nvSpPr>
        <p:spPr>
          <a:xfrm>
            <a:off x="1733252" y="2932926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1. Conocimiento</a:t>
            </a: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82FF3D1F-BFF3-7BB4-E0A2-8553C0F155E0}"/>
              </a:ext>
            </a:extLst>
          </p:cNvPr>
          <p:cNvSpPr/>
          <p:nvPr/>
        </p:nvSpPr>
        <p:spPr>
          <a:xfrm>
            <a:off x="4669334" y="2932926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2. Requisitos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329A8A0B-B5C5-6774-A93C-DF8153D55F9A}"/>
              </a:ext>
            </a:extLst>
          </p:cNvPr>
          <p:cNvSpPr/>
          <p:nvPr/>
        </p:nvSpPr>
        <p:spPr>
          <a:xfrm>
            <a:off x="265212" y="3838949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3. Diseño</a:t>
            </a:r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0C9383C1-5E42-E0E0-C8D6-D4800F868D15}"/>
              </a:ext>
            </a:extLst>
          </p:cNvPr>
          <p:cNvSpPr/>
          <p:nvPr/>
        </p:nvSpPr>
        <p:spPr>
          <a:xfrm>
            <a:off x="3201293" y="3838948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4. Validación</a:t>
            </a: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78F272B3-8876-2611-8500-E40B93CE99C3}"/>
              </a:ext>
            </a:extLst>
          </p:cNvPr>
          <p:cNvSpPr/>
          <p:nvPr/>
        </p:nvSpPr>
        <p:spPr>
          <a:xfrm>
            <a:off x="6137376" y="3838948"/>
            <a:ext cx="2741414" cy="716593"/>
          </a:xfrm>
          <a:prstGeom prst="round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100" b="1" dirty="0">
                <a:latin typeface="CMU Serif" panose="02000603000000000000" pitchFamily="2" charset="0"/>
              </a:rPr>
              <a:t>5. Implementación</a:t>
            </a:r>
          </a:p>
        </p:txBody>
      </p:sp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de trabajo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52A38BD-D677-2D5C-9483-614B6632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86</a:t>
            </a:fld>
            <a:endParaRPr lang="ca-E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D7A8130-236D-ADD0-119B-5F8216E4FDD5}"/>
              </a:ext>
            </a:extLst>
          </p:cNvPr>
          <p:cNvSpPr/>
          <p:nvPr/>
        </p:nvSpPr>
        <p:spPr>
          <a:xfrm>
            <a:off x="6864565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3198E64-E9C9-F340-E24C-C716CCD29F83}"/>
              </a:ext>
            </a:extLst>
          </p:cNvPr>
          <p:cNvGraphicFramePr>
            <a:graphicFrameLocks/>
          </p:cNvGraphicFramePr>
          <p:nvPr/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FA1DD66-6E51-DA73-029D-D896FB2C03DC}"/>
              </a:ext>
            </a:extLst>
          </p:cNvPr>
          <p:cNvSpPr txBox="1"/>
          <p:nvPr/>
        </p:nvSpPr>
        <p:spPr>
          <a:xfrm>
            <a:off x="133350" y="2479511"/>
            <a:ext cx="8848725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Control</a:t>
            </a:r>
            <a:endParaRPr lang="es-ES" sz="3600" dirty="0">
              <a:solidFill>
                <a:srgbClr val="FF0000"/>
              </a:solidFill>
              <a:latin typeface="CMU Serif" panose="020006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s-ES" sz="3600" dirty="0">
                <a:latin typeface="CMU Serif" panose="02000603000000000000" pitchFamily="2" charset="0"/>
              </a:rPr>
              <a:t>Firmware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12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5"/>
            <a:ext cx="7886700" cy="4584383"/>
          </a:xfrm>
        </p:spPr>
        <p:txBody>
          <a:bodyPr>
            <a:normAutofit/>
          </a:bodyPr>
          <a:lstStyle/>
          <a:p>
            <a:pPr algn="ctr"/>
            <a:r>
              <a:rPr lang="es-ES" sz="6000" b="1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8E60C1A-87F2-73C2-E421-4489C1A3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87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FA419AF-7473-AB62-0A9F-C69AAACB0A21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3B65C670-774B-D75A-1FC6-387DB8A602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27599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B13557C-7E72-D1EC-FF6E-4EA898D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88</a:t>
            </a:fld>
            <a:endParaRPr lang="ca-E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BB8D5E6-4889-7B9B-3D60-E853A1BCB4DF}"/>
              </a:ext>
            </a:extLst>
          </p:cNvPr>
          <p:cNvSpPr/>
          <p:nvPr/>
        </p:nvSpPr>
        <p:spPr>
          <a:xfrm>
            <a:off x="800100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AA426E-1A58-1393-5A58-E8EA47288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545737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F8F217E9-965B-799A-01A9-A1AC86B24A40}"/>
              </a:ext>
            </a:extLst>
          </p:cNvPr>
          <p:cNvSpPr txBox="1"/>
          <p:nvPr/>
        </p:nvSpPr>
        <p:spPr>
          <a:xfrm>
            <a:off x="241300" y="1566288"/>
            <a:ext cx="8647327" cy="462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[6] Bernat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Costa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Disseny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i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validació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d’una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PCB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tipus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ECU per un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cotxe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de Formula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Student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 err="1">
                <a:latin typeface="CMU Serif" panose="02000603000000000000" pitchFamily="2" charset="0"/>
              </a:rPr>
              <a:t>Bachelor’s</a:t>
            </a:r>
            <a:r>
              <a:rPr lang="es-ES" dirty="0">
                <a:latin typeface="CMU Serif" panose="02000603000000000000" pitchFamily="2" charset="0"/>
              </a:rPr>
              <a:t>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UPC, 2024.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[21]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Carlos</a:t>
            </a:r>
            <a:r>
              <a:rPr lang="es-ES" dirty="0">
                <a:latin typeface="CMU Serif" panose="02000603000000000000" pitchFamily="2" charset="0"/>
              </a:rPr>
              <a:t> Miguel-Espinar.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Enhanced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Flux-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Weakening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Algorithm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for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Machines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CITCEA, UPC, 2023.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[25] P. D. </a:t>
            </a:r>
            <a:r>
              <a:rPr lang="es-ES" b="1" dirty="0" err="1">
                <a:solidFill>
                  <a:schemeClr val="accent2"/>
                </a:solidFill>
                <a:latin typeface="CMU Serif" panose="02000603000000000000" pitchFamily="2" charset="0"/>
              </a:rPr>
              <a:t>Chandana</a:t>
            </a:r>
            <a:r>
              <a:rPr lang="es-ES" dirty="0">
                <a:latin typeface="CMU Serif" panose="02000603000000000000" pitchFamily="2" charset="0"/>
              </a:rPr>
              <a:t> Perera.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Sensorless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Control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of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Permanent-Magnet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Synchronous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Motor Drives</a:t>
            </a:r>
            <a:r>
              <a:rPr lang="es-ES" dirty="0">
                <a:latin typeface="CMU Serif" panose="02000603000000000000" pitchFamily="2" charset="0"/>
              </a:rPr>
              <a:t>. PhD </a:t>
            </a:r>
            <a:r>
              <a:rPr lang="es-ES" dirty="0" err="1">
                <a:latin typeface="CMU Serif" panose="02000603000000000000" pitchFamily="2" charset="0"/>
              </a:rPr>
              <a:t>thesis</a:t>
            </a:r>
            <a:r>
              <a:rPr lang="es-ES" dirty="0">
                <a:latin typeface="CMU Serif" panose="02000603000000000000" pitchFamily="2" charset="0"/>
              </a:rPr>
              <a:t>, Aalborg </a:t>
            </a:r>
            <a:r>
              <a:rPr lang="es-ES" dirty="0" err="1">
                <a:latin typeface="CMU Serif" panose="02000603000000000000" pitchFamily="2" charset="0"/>
              </a:rPr>
              <a:t>Universitet</a:t>
            </a:r>
            <a:r>
              <a:rPr lang="es-ES" dirty="0">
                <a:latin typeface="CMU Serif" panose="02000603000000000000" pitchFamily="2" charset="0"/>
              </a:rPr>
              <a:t>, 2002</a:t>
            </a:r>
          </a:p>
          <a:p>
            <a:pPr>
              <a:lnSpc>
                <a:spcPct val="150000"/>
              </a:lnSpc>
            </a:pPr>
            <a:endParaRPr lang="es-ES" dirty="0">
              <a:latin typeface="CMU Serif" panose="02000603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[39] Simone </a:t>
            </a:r>
            <a:r>
              <a:rPr lang="es-ES" b="1" dirty="0">
                <a:solidFill>
                  <a:schemeClr val="accent2"/>
                </a:solidFill>
                <a:latin typeface="CMU Serif" panose="02000603000000000000" pitchFamily="2" charset="0"/>
              </a:rPr>
              <a:t>Buso</a:t>
            </a:r>
            <a:r>
              <a:rPr lang="es-ES" dirty="0">
                <a:latin typeface="CMU Serif" panose="02000603000000000000" pitchFamily="2" charset="0"/>
              </a:rPr>
              <a:t> y Paolo </a:t>
            </a:r>
            <a:r>
              <a:rPr lang="es-ES" dirty="0" err="1">
                <a:latin typeface="CMU Serif" panose="02000603000000000000" pitchFamily="2" charset="0"/>
              </a:rPr>
              <a:t>Mattavelli</a:t>
            </a:r>
            <a:r>
              <a:rPr lang="es-ES" dirty="0">
                <a:latin typeface="CMU Serif" panose="02000603000000000000" pitchFamily="2" charset="0"/>
              </a:rPr>
              <a:t>. 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Digital Control in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Power</a:t>
            </a:r>
            <a:r>
              <a:rPr lang="es-ES" dirty="0">
                <a:solidFill>
                  <a:schemeClr val="accent1"/>
                </a:solidFill>
                <a:latin typeface="CMU Serif" panose="02000603000000000000" pitchFamily="2" charset="0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CMU Serif" panose="02000603000000000000" pitchFamily="2" charset="0"/>
              </a:rPr>
              <a:t>Electronics</a:t>
            </a:r>
            <a:r>
              <a:rPr lang="es-ES" dirty="0">
                <a:latin typeface="CMU Serif" panose="02000603000000000000" pitchFamily="2" charset="0"/>
              </a:rPr>
              <a:t>. Morgan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&amp; </a:t>
            </a:r>
            <a:r>
              <a:rPr lang="es-ES" dirty="0" err="1">
                <a:latin typeface="CMU Serif" panose="02000603000000000000" pitchFamily="2" charset="0"/>
              </a:rPr>
              <a:t>Claypool</a:t>
            </a:r>
            <a:r>
              <a:rPr lang="es-ES" dirty="0">
                <a:latin typeface="CMU Serif" panose="02000603000000000000" pitchFamily="2" charset="0"/>
              </a:rPr>
              <a:t>, 2006. DOI: 10.2200/S00047ED1V01Y200609PEL002.</a:t>
            </a:r>
          </a:p>
        </p:txBody>
      </p:sp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57987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368752"/>
              </p:ext>
            </p:extLst>
          </p:nvPr>
        </p:nvGraphicFramePr>
        <p:xfrm>
          <a:off x="0" y="657987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ACE199-618C-8A24-0D5C-FBBBE76C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</a:t>
            </a:fld>
            <a:endParaRPr lang="ca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1733252" y="2932926"/>
            <a:ext cx="5677496" cy="716593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265212" y="3838948"/>
            <a:ext cx="8613578" cy="716594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100" b="1" dirty="0">
                  <a:latin typeface="CMU Serif" panose="02000603000000000000" pitchFamily="2" charset="0"/>
                </a:rPr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/>
              <a:t>Ruegos y preguntas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56D26A-6F58-E27B-4945-0711B3AC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89</a:t>
            </a:fld>
            <a:endParaRPr lang="ca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628651" y="2127231"/>
            <a:ext cx="7615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>
                <a:latin typeface="CMU Serif" panose="02000603000000000000" pitchFamily="2" charset="0"/>
              </a:rPr>
              <a:t>Muchas gracias por su atención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72DE377-7AD7-F27F-3060-3B5EB040487E}"/>
              </a:ext>
            </a:extLst>
          </p:cNvPr>
          <p:cNvSpPr/>
          <p:nvPr/>
        </p:nvSpPr>
        <p:spPr>
          <a:xfrm>
            <a:off x="8001000" y="6979920"/>
            <a:ext cx="1143000" cy="278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 dirty="0">
              <a:latin typeface="CMU Serif" panose="02000603000000000000" pitchFamily="2" charset="0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9930932A-8947-7792-D431-9236E7ED19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2263605"/>
              </p:ext>
            </p:extLst>
          </p:nvPr>
        </p:nvGraphicFramePr>
        <p:xfrm>
          <a:off x="0" y="6979920"/>
          <a:ext cx="9144000" cy="27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Introducción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Metodología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2"/>
                          </a:solidFill>
                          <a:latin typeface="CMU Serif" panose="02000603000000000000" pitchFamily="2" charset="0"/>
                        </a:rPr>
                        <a:t>Control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Hardware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Firmware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Resultados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CMU Serif" panose="02000603000000000000" pitchFamily="2" charset="0"/>
                        </a:rPr>
                        <a:t>Conclusiones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bg1"/>
                          </a:solidFill>
                          <a:latin typeface="CMU Serif" panose="02000603000000000000" pitchFamily="2" charset="0"/>
                        </a:rPr>
                        <a:t>Bibliografía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 V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90</a:t>
            </a:fld>
            <a:endParaRPr lang="ca-ES"/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1143EB4E-29F1-88AA-9067-D8C5CF2F4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19" y="1568829"/>
            <a:ext cx="6771761" cy="50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</a:t>
            </a:r>
            <a:r>
              <a:rPr lang="es-ES" dirty="0" err="1"/>
              <a:t>PMSMs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91</a:t>
            </a:fld>
            <a:endParaRPr lang="ca-ES"/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052345A-5038-D839-0870-1CF68CCC77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069536"/>
              </p:ext>
            </p:extLst>
          </p:nvPr>
        </p:nvGraphicFramePr>
        <p:xfrm>
          <a:off x="-93243" y="1855915"/>
          <a:ext cx="9040200" cy="304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1041264" imgH="7079263" progId="">
                  <p:embed/>
                </p:oleObj>
              </mc:Choice>
              <mc:Fallback>
                <p:oleObj r:id="rId2" imgW="21041264" imgH="7079263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93243" y="1855915"/>
                        <a:ext cx="9040200" cy="304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40F5B618-951C-1552-4F79-732676AF8420}"/>
              </a:ext>
            </a:extLst>
          </p:cNvPr>
          <p:cNvSpPr txBox="1"/>
          <p:nvPr/>
        </p:nvSpPr>
        <p:spPr>
          <a:xfrm>
            <a:off x="788307" y="4966153"/>
            <a:ext cx="163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642F7D-3925-CBCF-94D9-7BF08D4990BA}"/>
              </a:ext>
            </a:extLst>
          </p:cNvPr>
          <p:cNvSpPr txBox="1"/>
          <p:nvPr/>
        </p:nvSpPr>
        <p:spPr>
          <a:xfrm>
            <a:off x="3550557" y="4966153"/>
            <a:ext cx="2143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radial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DE81B7-360E-97FC-1942-654EADC47A6F}"/>
              </a:ext>
            </a:extLst>
          </p:cNvPr>
          <p:cNvSpPr txBox="1"/>
          <p:nvPr/>
        </p:nvSpPr>
        <p:spPr>
          <a:xfrm>
            <a:off x="6236607" y="4966153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IPM tangencial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145B7DA-B434-B34E-7A43-4CB939F227B0}"/>
                  </a:ext>
                </a:extLst>
              </p:cNvPr>
              <p:cNvSpPr txBox="1"/>
              <p:nvPr/>
            </p:nvSpPr>
            <p:spPr>
              <a:xfrm>
                <a:off x="535894" y="5489373"/>
                <a:ext cx="2143125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≈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145B7DA-B434-B34E-7A43-4CB939F22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" y="5489373"/>
                <a:ext cx="2143125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D9F6C04-CBAE-5A57-B284-2934A479F5AA}"/>
                  </a:ext>
                </a:extLst>
              </p:cNvPr>
              <p:cNvSpPr txBox="1"/>
              <p:nvPr/>
            </p:nvSpPr>
            <p:spPr>
              <a:xfrm>
                <a:off x="3550557" y="5489373"/>
                <a:ext cx="2143125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&lt;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D9F6C04-CBAE-5A57-B284-2934A479F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557" y="5489373"/>
                <a:ext cx="2143125" cy="556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ECFB5F7-D28F-E90C-1FF2-CB57E086C279}"/>
                  </a:ext>
                </a:extLst>
              </p:cNvPr>
              <p:cNvSpPr txBox="1"/>
              <p:nvPr/>
            </p:nvSpPr>
            <p:spPr>
              <a:xfrm>
                <a:off x="6600359" y="5489373"/>
                <a:ext cx="2143125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𝑑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Serif" panose="02000603000000000000" pitchFamily="2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MU Serif" panose="02000603000000000000" pitchFamily="2" charset="0"/>
                              <a:cs typeface="CMU Serif" panose="02000603000000000000" pitchFamily="2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ECFB5F7-D28F-E90C-1FF2-CB57E086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59" y="5489373"/>
                <a:ext cx="2143125" cy="556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52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upo 287">
            <a:extLst>
              <a:ext uri="{FF2B5EF4-FFF2-40B4-BE49-F238E27FC236}">
                <a16:creationId xmlns:a16="http://schemas.microsoft.com/office/drawing/2014/main" id="{5EA3F277-A7ED-738F-AC89-329D87219707}"/>
              </a:ext>
            </a:extLst>
          </p:cNvPr>
          <p:cNvGrpSpPr/>
          <p:nvPr/>
        </p:nvGrpSpPr>
        <p:grpSpPr>
          <a:xfrm rot="5400000">
            <a:off x="7717999" y="3925051"/>
            <a:ext cx="1232330" cy="927334"/>
            <a:chOff x="6592770" y="4022764"/>
            <a:chExt cx="637909" cy="927334"/>
          </a:xfrm>
        </p:grpSpPr>
        <p:grpSp>
          <p:nvGrpSpPr>
            <p:cNvPr id="279" name="Grupo 278">
              <a:extLst>
                <a:ext uri="{FF2B5EF4-FFF2-40B4-BE49-F238E27FC236}">
                  <a16:creationId xmlns:a16="http://schemas.microsoft.com/office/drawing/2014/main" id="{90B23490-33EB-CA85-38D7-39E52B6420F8}"/>
                </a:ext>
              </a:extLst>
            </p:cNvPr>
            <p:cNvGrpSpPr/>
            <p:nvPr/>
          </p:nvGrpSpPr>
          <p:grpSpPr>
            <a:xfrm>
              <a:off x="6592770" y="4022764"/>
              <a:ext cx="632062" cy="465678"/>
              <a:chOff x="1005840" y="2025814"/>
              <a:chExt cx="1546860" cy="429383"/>
            </a:xfrm>
          </p:grpSpPr>
          <p:cxnSp>
            <p:nvCxnSpPr>
              <p:cNvPr id="280" name="Conector recto de flecha 279">
                <a:extLst>
                  <a:ext uri="{FF2B5EF4-FFF2-40B4-BE49-F238E27FC236}">
                    <a16:creationId xmlns:a16="http://schemas.microsoft.com/office/drawing/2014/main" id="{705228DA-D13C-78A8-A524-CDEC32001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2455197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1227" y="1784890"/>
                    <a:ext cx="422027" cy="9038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b>
                          </m:sSub>
                        </m:oMath>
                      </m:oMathPara>
                    </a14:m>
                    <a:endParaRPr lang="es-ES" dirty="0"/>
                  </a:p>
                </p:txBody>
              </p:sp>
            </mc:Choice>
            <mc:Fallback xmlns="">
              <p:sp>
                <p:nvSpPr>
                  <p:cNvPr id="281" name="CuadroTexto 280">
                    <a:extLst>
                      <a:ext uri="{FF2B5EF4-FFF2-40B4-BE49-F238E27FC236}">
                        <a16:creationId xmlns:a16="http://schemas.microsoft.com/office/drawing/2014/main" id="{5C079083-7501-2185-4295-C390F0F3A6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251227" y="1784890"/>
                    <a:ext cx="422027" cy="9038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2" name="Grupo 281">
              <a:extLst>
                <a:ext uri="{FF2B5EF4-FFF2-40B4-BE49-F238E27FC236}">
                  <a16:creationId xmlns:a16="http://schemas.microsoft.com/office/drawing/2014/main" id="{093AACD3-6A10-9A95-D901-FF3D24438403}"/>
                </a:ext>
              </a:extLst>
            </p:cNvPr>
            <p:cNvGrpSpPr/>
            <p:nvPr/>
          </p:nvGrpSpPr>
          <p:grpSpPr>
            <a:xfrm>
              <a:off x="6598618" y="4214711"/>
              <a:ext cx="632061" cy="508377"/>
              <a:chOff x="1005840" y="2540541"/>
              <a:chExt cx="1546860" cy="468753"/>
            </a:xfrm>
          </p:grpSpPr>
          <p:cxnSp>
            <p:nvCxnSpPr>
              <p:cNvPr id="283" name="Conector recto de flecha 282">
                <a:extLst>
                  <a:ext uri="{FF2B5EF4-FFF2-40B4-BE49-F238E27FC236}">
                    <a16:creationId xmlns:a16="http://schemas.microsoft.com/office/drawing/2014/main" id="{4E78B349-F120-A3E3-A6AB-E876C3E97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CuadroTexto 283">
                <a:extLst>
                  <a:ext uri="{FF2B5EF4-FFF2-40B4-BE49-F238E27FC236}">
                    <a16:creationId xmlns:a16="http://schemas.microsoft.com/office/drawing/2014/main" id="{B02E94C6-BE5C-D64A-F5B4-E47A8BADE74E}"/>
                  </a:ext>
                </a:extLst>
              </p:cNvPr>
              <p:cNvSpPr txBox="1"/>
              <p:nvPr/>
            </p:nvSpPr>
            <p:spPr>
              <a:xfrm>
                <a:off x="1089661" y="2540541"/>
                <a:ext cx="11201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/>
              </a:p>
            </p:txBody>
          </p:sp>
        </p:grpSp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5C6C09DD-B8AC-1F8C-2703-E0FCBF28B696}"/>
                </a:ext>
              </a:extLst>
            </p:cNvPr>
            <p:cNvGrpSpPr/>
            <p:nvPr/>
          </p:nvGrpSpPr>
          <p:grpSpPr>
            <a:xfrm>
              <a:off x="6598618" y="4495898"/>
              <a:ext cx="632060" cy="454200"/>
              <a:chOff x="1005840" y="2590495"/>
              <a:chExt cx="1546860" cy="418799"/>
            </a:xfrm>
          </p:grpSpPr>
          <p:cxnSp>
            <p:nvCxnSpPr>
              <p:cNvPr id="286" name="Conector recto de flecha 285">
                <a:extLst>
                  <a:ext uri="{FF2B5EF4-FFF2-40B4-BE49-F238E27FC236}">
                    <a16:creationId xmlns:a16="http://schemas.microsoft.com/office/drawing/2014/main" id="{4FA37B79-BA9F-ADAC-FAE4-C03448C43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40" y="3009294"/>
                <a:ext cx="154686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CuadroTexto 286">
                <a:extLst>
                  <a:ext uri="{FF2B5EF4-FFF2-40B4-BE49-F238E27FC236}">
                    <a16:creationId xmlns:a16="http://schemas.microsoft.com/office/drawing/2014/main" id="{18532F4B-56BC-30D3-0BF9-5890994E0A2D}"/>
                  </a:ext>
                </a:extLst>
              </p:cNvPr>
              <p:cNvSpPr txBox="1"/>
              <p:nvPr/>
            </p:nvSpPr>
            <p:spPr>
              <a:xfrm>
                <a:off x="1080858" y="259049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dirty="0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92</a:t>
            </a:fld>
            <a:endParaRPr lang="ca-ES"/>
          </a:p>
        </p:txBody>
      </p:sp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396970" y="2664577"/>
            <a:ext cx="656002" cy="468752"/>
            <a:chOff x="936252" y="1986445"/>
            <a:chExt cx="1616448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252" y="1986445"/>
                  <a:ext cx="1120141" cy="391582"/>
                </a:xfrm>
                <a:prstGeom prst="rect">
                  <a:avLst/>
                </a:prstGeom>
                <a:blipFill>
                  <a:blip r:embed="rId3"/>
                  <a:stretch>
                    <a:fillRect r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396970" y="3218674"/>
            <a:ext cx="835907" cy="468752"/>
            <a:chOff x="934273" y="1986445"/>
            <a:chExt cx="1618427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273" y="1986445"/>
                  <a:ext cx="1120141" cy="390748"/>
                </a:xfrm>
                <a:prstGeom prst="rect">
                  <a:avLst/>
                </a:prstGeom>
                <a:blipFill>
                  <a:blip r:embed="rId4"/>
                  <a:stretch>
                    <a:fillRect r="-4211"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/>
              <p:nvPr/>
            </p:nvSpPr>
            <p:spPr>
              <a:xfrm>
                <a:off x="1708126" y="3446569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 b="0" i="0" smtClean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sz="2000" b="0" dirty="0"/>
              </a:p>
            </p:txBody>
          </p:sp>
        </mc:Choice>
        <mc:Fallback xmlns="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763BE12B-A11E-4784-57DF-33BCAD0F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26" y="3446569"/>
                <a:ext cx="629348" cy="481713"/>
              </a:xfrm>
              <a:prstGeom prst="roundRect">
                <a:avLst/>
              </a:prstGeom>
              <a:blipFill>
                <a:blip r:embed="rId5"/>
                <a:stretch>
                  <a:fillRect l="-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/>
              <p:nvPr/>
            </p:nvSpPr>
            <p:spPr>
              <a:xfrm>
                <a:off x="1708126" y="2892472"/>
                <a:ext cx="629348" cy="4817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 b="0" i="0" smtClean="0">
                          <a:latin typeface="Cambria Math" panose="02040503050406030204" pitchFamily="18" charset="0"/>
                        </a:rPr>
                        <m:t>PI</m:t>
                      </m:r>
                      <m:r>
                        <a:rPr lang="es-E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sz="2000" b="0" dirty="0"/>
              </a:p>
            </p:txBody>
          </p:sp>
        </mc:Choice>
        <mc:Fallback xmlns="">
          <p:sp>
            <p:nvSpPr>
              <p:cNvPr id="3" name="Rectángulo: esquinas redondeadas 2">
                <a:extLst>
                  <a:ext uri="{FF2B5EF4-FFF2-40B4-BE49-F238E27FC236}">
                    <a16:creationId xmlns:a16="http://schemas.microsoft.com/office/drawing/2014/main" id="{7D9B27F1-95DA-5D6C-8629-75CCC5F3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126" y="2892472"/>
                <a:ext cx="629348" cy="481713"/>
              </a:xfrm>
              <a:prstGeom prst="roundRect">
                <a:avLst/>
              </a:prstGeom>
              <a:blipFill>
                <a:blip r:embed="rId6"/>
                <a:stretch>
                  <a:fillRect l="-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>
            <a:extLst>
              <a:ext uri="{FF2B5EF4-FFF2-40B4-BE49-F238E27FC236}">
                <a16:creationId xmlns:a16="http://schemas.microsoft.com/office/drawing/2014/main" id="{FEFAC8FC-D2B3-4D1B-2CA9-99760A7689A2}"/>
              </a:ext>
            </a:extLst>
          </p:cNvPr>
          <p:cNvGrpSpPr/>
          <p:nvPr/>
        </p:nvGrpSpPr>
        <p:grpSpPr>
          <a:xfrm>
            <a:off x="2305870" y="2684999"/>
            <a:ext cx="717499" cy="448330"/>
            <a:chOff x="940430" y="2006867"/>
            <a:chExt cx="1612270" cy="448330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2054C5BB-28F0-5312-C288-213CF60272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/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793F83EF-3B5A-B550-4E49-CA0E43495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430" y="2006867"/>
                  <a:ext cx="1120139" cy="391582"/>
                </a:xfrm>
                <a:prstGeom prst="rect">
                  <a:avLst/>
                </a:prstGeom>
                <a:blipFill>
                  <a:blip r:embed="rId7"/>
                  <a:stretch>
                    <a:fillRect r="-3292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027F90D-4E25-BA9C-5A22-0BD82B90B381}"/>
              </a:ext>
            </a:extLst>
          </p:cNvPr>
          <p:cNvGrpSpPr/>
          <p:nvPr/>
        </p:nvGrpSpPr>
        <p:grpSpPr>
          <a:xfrm>
            <a:off x="2312229" y="3218674"/>
            <a:ext cx="711141" cy="468752"/>
            <a:chOff x="954717" y="1986445"/>
            <a:chExt cx="1597983" cy="46875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3FEF3A29-B3F6-9492-6B01-5CA8739980C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/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4326B47-35E8-546C-39E7-E66F8BFE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717" y="1986445"/>
                  <a:ext cx="1120139" cy="390748"/>
                </a:xfrm>
                <a:prstGeom prst="rect">
                  <a:avLst/>
                </a:prstGeom>
                <a:blipFill>
                  <a:blip r:embed="rId8"/>
                  <a:stretch>
                    <a:fillRect r="-31707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7E93370-6DFA-C43E-3BA0-ABD8D4988EA7}"/>
              </a:ext>
            </a:extLst>
          </p:cNvPr>
          <p:cNvGrpSpPr/>
          <p:nvPr/>
        </p:nvGrpSpPr>
        <p:grpSpPr>
          <a:xfrm>
            <a:off x="3023369" y="2942548"/>
            <a:ext cx="948369" cy="915931"/>
            <a:chOff x="5060952" y="3269174"/>
            <a:chExt cx="1238709" cy="119634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2C5DE9CA-70C2-1EA9-8309-CFFE06E6C6D8}"/>
                </a:ext>
              </a:extLst>
            </p:cNvPr>
            <p:cNvGrpSpPr/>
            <p:nvPr/>
          </p:nvGrpSpPr>
          <p:grpSpPr>
            <a:xfrm>
              <a:off x="5060952" y="3269174"/>
              <a:ext cx="1238709" cy="1196340"/>
              <a:chOff x="7016291" y="3503335"/>
              <a:chExt cx="1238709" cy="1196340"/>
            </a:xfrm>
          </p:grpSpPr>
          <p:sp>
            <p:nvSpPr>
              <p:cNvPr id="18" name="Rectángulo: esquinas redondeadas 17">
                <a:extLst>
                  <a:ext uri="{FF2B5EF4-FFF2-40B4-BE49-F238E27FC236}">
                    <a16:creationId xmlns:a16="http://schemas.microsoft.com/office/drawing/2014/main" id="{C6C0302A-C323-FAFC-FE9B-E561AFB9DB2F}"/>
                  </a:ext>
                </a:extLst>
              </p:cNvPr>
              <p:cNvSpPr/>
              <p:nvPr/>
            </p:nvSpPr>
            <p:spPr>
              <a:xfrm>
                <a:off x="7016291" y="3503335"/>
                <a:ext cx="1238709" cy="1196340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2800" b="0" i="0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3870DB9-385D-103B-99C8-7044E4D808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0055" y="3860898"/>
                <a:ext cx="291179" cy="4812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40A5C39-795A-9E58-0BD7-4CFED5F18222}"/>
                </a:ext>
              </a:extLst>
            </p:cNvPr>
            <p:cNvCxnSpPr>
              <a:cxnSpLocks/>
            </p:cNvCxnSpPr>
            <p:nvPr/>
          </p:nvCxnSpPr>
          <p:spPr>
            <a:xfrm>
              <a:off x="5825895" y="3629304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578631E4-0890-4E3E-63A8-9CEC0E7AA7EB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26" y="4107951"/>
              <a:ext cx="297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/>
              <p:nvPr/>
            </p:nvSpPr>
            <p:spPr>
              <a:xfrm>
                <a:off x="2946603" y="2534821"/>
                <a:ext cx="110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F07AB370-9547-D198-F1EB-AA5DF401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03" y="2534821"/>
                <a:ext cx="1101900" cy="381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0DF6F393-60A1-BB13-5736-074658FE533F}"/>
              </a:ext>
            </a:extLst>
          </p:cNvPr>
          <p:cNvGrpSpPr/>
          <p:nvPr/>
        </p:nvGrpSpPr>
        <p:grpSpPr>
          <a:xfrm>
            <a:off x="5359031" y="2753734"/>
            <a:ext cx="632061" cy="462544"/>
            <a:chOff x="1005840" y="2028704"/>
            <a:chExt cx="1546860" cy="426493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56788808-3ED6-2397-2584-0D02617052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/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7953BF20-4736-8C56-4EE9-21EA3D6D1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82" y="2028704"/>
                  <a:ext cx="1120142" cy="340546"/>
                </a:xfrm>
                <a:prstGeom prst="rect">
                  <a:avLst/>
                </a:prstGeom>
                <a:blipFill>
                  <a:blip r:embed="rId16"/>
                  <a:stretch>
                    <a:fillRect r="-2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B83FAED-0BB5-692B-3004-7486EB8F5AB5}"/>
              </a:ext>
            </a:extLst>
          </p:cNvPr>
          <p:cNvGrpSpPr/>
          <p:nvPr/>
        </p:nvGrpSpPr>
        <p:grpSpPr>
          <a:xfrm>
            <a:off x="5364880" y="2942548"/>
            <a:ext cx="632061" cy="508376"/>
            <a:chOff x="1005840" y="2540542"/>
            <a:chExt cx="1546860" cy="468752"/>
          </a:xfrm>
        </p:grpSpPr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0AA2171F-890B-BF2E-1026-10D62B08D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1A0DFCA-91F7-9B24-5690-E6F78011BF7D}"/>
                </a:ext>
              </a:extLst>
            </p:cNvPr>
            <p:cNvSpPr txBox="1"/>
            <p:nvPr/>
          </p:nvSpPr>
          <p:spPr>
            <a:xfrm>
              <a:off x="1089661" y="2540542"/>
              <a:ext cx="11201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31224EA9-1434-FCB0-9FC3-0DF184A460A5}"/>
              </a:ext>
            </a:extLst>
          </p:cNvPr>
          <p:cNvGrpSpPr/>
          <p:nvPr/>
        </p:nvGrpSpPr>
        <p:grpSpPr>
          <a:xfrm>
            <a:off x="5364880" y="3223733"/>
            <a:ext cx="632060" cy="454200"/>
            <a:chOff x="1005840" y="2590495"/>
            <a:chExt cx="1546860" cy="418799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B2A8B06F-5E33-1D59-99CC-0AB6AACE51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EC44A77-98EA-0095-C931-730EE003649D}"/>
                </a:ext>
              </a:extLst>
            </p:cNvPr>
            <p:cNvSpPr txBox="1"/>
            <p:nvPr/>
          </p:nvSpPr>
          <p:spPr>
            <a:xfrm>
              <a:off x="1080858" y="2590495"/>
              <a:ext cx="1120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15AAD255-298E-483F-C5CA-4A31668775A0}"/>
              </a:ext>
            </a:extLst>
          </p:cNvPr>
          <p:cNvSpPr/>
          <p:nvPr/>
        </p:nvSpPr>
        <p:spPr>
          <a:xfrm>
            <a:off x="4420144" y="2942548"/>
            <a:ext cx="1068071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0" i="0" dirty="0" err="1">
                <a:latin typeface="Cambria Math" panose="02040503050406030204" pitchFamily="18" charset="0"/>
              </a:rPr>
              <a:t>iClarke</a:t>
            </a:r>
            <a:r>
              <a:rPr lang="es-ES" b="0" i="0" dirty="0">
                <a:latin typeface="Cambria Math" panose="02040503050406030204" pitchFamily="18" charset="0"/>
              </a:rPr>
              <a:t> </a:t>
            </a:r>
            <a:r>
              <a:rPr lang="es-ES" b="0" i="0" dirty="0" err="1">
                <a:latin typeface="Cambria Math" panose="02040503050406030204" pitchFamily="18" charset="0"/>
              </a:rPr>
              <a:t>iPark</a:t>
            </a:r>
            <a:endParaRPr lang="es-ES" b="0" i="0" dirty="0">
              <a:latin typeface="Cambria Math" panose="02040503050406030204" pitchFamily="18" charset="0"/>
            </a:endParaRPr>
          </a:p>
          <a:p>
            <a:pPr algn="ctr"/>
            <a:r>
              <a:rPr lang="es-ES" dirty="0">
                <a:latin typeface="Cambria Math" panose="02040503050406030204" pitchFamily="18" charset="0"/>
              </a:rPr>
              <a:t>SVPWM</a:t>
            </a:r>
            <a:endParaRPr lang="es-ES" b="0" i="0" dirty="0">
              <a:latin typeface="Cambria Math" panose="02040503050406030204" pitchFamily="18" charset="0"/>
            </a:endParaRP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AA70BCD7-4866-9BB3-7E16-F7AF1A0CC73D}"/>
              </a:ext>
            </a:extLst>
          </p:cNvPr>
          <p:cNvGrpSpPr/>
          <p:nvPr/>
        </p:nvGrpSpPr>
        <p:grpSpPr>
          <a:xfrm>
            <a:off x="3912792" y="2708172"/>
            <a:ext cx="507352" cy="425157"/>
            <a:chOff x="814408" y="2030040"/>
            <a:chExt cx="1738292" cy="425157"/>
          </a:xfrm>
        </p:grpSpPr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63639B4E-2D7D-FE2B-D16B-7F6B52DF69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/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56" name="CuadroTexto 255">
                  <a:extLst>
                    <a:ext uri="{FF2B5EF4-FFF2-40B4-BE49-F238E27FC236}">
                      <a16:creationId xmlns:a16="http://schemas.microsoft.com/office/drawing/2014/main" id="{01F0E56E-C091-7279-2893-9FF9D0C2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408" y="2030040"/>
                  <a:ext cx="11201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86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CFBDB4C5-42E5-E994-A510-39A793E0F25C}"/>
              </a:ext>
            </a:extLst>
          </p:cNvPr>
          <p:cNvGrpSpPr/>
          <p:nvPr/>
        </p:nvGrpSpPr>
        <p:grpSpPr>
          <a:xfrm>
            <a:off x="3947160" y="3218674"/>
            <a:ext cx="473369" cy="468752"/>
            <a:chOff x="929337" y="1986445"/>
            <a:chExt cx="1623363" cy="468752"/>
          </a:xfrm>
        </p:grpSpPr>
        <p:cxnSp>
          <p:nvCxnSpPr>
            <p:cNvPr id="258" name="Conector recto de flecha 257">
              <a:extLst>
                <a:ext uri="{FF2B5EF4-FFF2-40B4-BE49-F238E27FC236}">
                  <a16:creationId xmlns:a16="http://schemas.microsoft.com/office/drawing/2014/main" id="{20B12C52-AA1F-5A8A-7753-C4652FE3D21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/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59" name="CuadroTexto 258">
                  <a:extLst>
                    <a:ext uri="{FF2B5EF4-FFF2-40B4-BE49-F238E27FC236}">
                      <a16:creationId xmlns:a16="http://schemas.microsoft.com/office/drawing/2014/main" id="{8585C7A8-385D-DD8F-EDA1-419D2995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7" y="1986445"/>
                  <a:ext cx="1120139" cy="390748"/>
                </a:xfrm>
                <a:prstGeom prst="rect">
                  <a:avLst/>
                </a:prstGeom>
                <a:blipFill>
                  <a:blip r:embed="rId12"/>
                  <a:stretch>
                    <a:fillRect r="-13208"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0" name="Rectángulo: esquinas redondeadas 259">
            <a:extLst>
              <a:ext uri="{FF2B5EF4-FFF2-40B4-BE49-F238E27FC236}">
                <a16:creationId xmlns:a16="http://schemas.microsoft.com/office/drawing/2014/main" id="{05A1CDC1-24ED-342B-500E-36B9202FF2AA}"/>
              </a:ext>
            </a:extLst>
          </p:cNvPr>
          <p:cNvSpPr/>
          <p:nvPr/>
        </p:nvSpPr>
        <p:spPr>
          <a:xfrm>
            <a:off x="5991093" y="2988603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0" i="0" dirty="0">
                <a:latin typeface="Cambria Math" panose="02040503050406030204" pitchFamily="18" charset="0"/>
              </a:rPr>
              <a:t>VSI</a:t>
            </a:r>
          </a:p>
        </p:txBody>
      </p:sp>
      <p:sp>
        <p:nvSpPr>
          <p:cNvPr id="261" name="Elipse 260">
            <a:extLst>
              <a:ext uri="{FF2B5EF4-FFF2-40B4-BE49-F238E27FC236}">
                <a16:creationId xmlns:a16="http://schemas.microsoft.com/office/drawing/2014/main" id="{6F0A0677-5C06-8E31-5C61-DC15F5283D1D}"/>
              </a:ext>
            </a:extLst>
          </p:cNvPr>
          <p:cNvSpPr/>
          <p:nvPr/>
        </p:nvSpPr>
        <p:spPr>
          <a:xfrm>
            <a:off x="1048486" y="3055572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2" name="Grupo 261">
            <a:extLst>
              <a:ext uri="{FF2B5EF4-FFF2-40B4-BE49-F238E27FC236}">
                <a16:creationId xmlns:a16="http://schemas.microsoft.com/office/drawing/2014/main" id="{E5D6B873-7D72-6735-6250-4DEEAA400665}"/>
              </a:ext>
            </a:extLst>
          </p:cNvPr>
          <p:cNvGrpSpPr/>
          <p:nvPr/>
        </p:nvGrpSpPr>
        <p:grpSpPr>
          <a:xfrm>
            <a:off x="1199325" y="2664577"/>
            <a:ext cx="516897" cy="468752"/>
            <a:chOff x="936252" y="1986445"/>
            <a:chExt cx="1616448" cy="468752"/>
          </a:xfrm>
        </p:grpSpPr>
        <p:cxnSp>
          <p:nvCxnSpPr>
            <p:cNvPr id="263" name="Conector recto de flecha 262">
              <a:extLst>
                <a:ext uri="{FF2B5EF4-FFF2-40B4-BE49-F238E27FC236}">
                  <a16:creationId xmlns:a16="http://schemas.microsoft.com/office/drawing/2014/main" id="{6166AD16-99FB-E386-7B27-9B78FA860EB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E72F64F1-6600-FB21-F266-E320C8ED7608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sp>
        <p:nvSpPr>
          <p:cNvPr id="265" name="Elipse 264">
            <a:extLst>
              <a:ext uri="{FF2B5EF4-FFF2-40B4-BE49-F238E27FC236}">
                <a16:creationId xmlns:a16="http://schemas.microsoft.com/office/drawing/2014/main" id="{62B6F6DA-9C8E-50F5-D968-F30CC784E225}"/>
              </a:ext>
            </a:extLst>
          </p:cNvPr>
          <p:cNvSpPr/>
          <p:nvPr/>
        </p:nvSpPr>
        <p:spPr>
          <a:xfrm>
            <a:off x="1232878" y="3617041"/>
            <a:ext cx="155512" cy="15551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E733ADFC-43F4-DCA7-D9CF-C571993C9135}"/>
              </a:ext>
            </a:extLst>
          </p:cNvPr>
          <p:cNvGrpSpPr/>
          <p:nvPr/>
        </p:nvGrpSpPr>
        <p:grpSpPr>
          <a:xfrm>
            <a:off x="1383717" y="3226046"/>
            <a:ext cx="334555" cy="468752"/>
            <a:chOff x="936252" y="1986445"/>
            <a:chExt cx="1616448" cy="468752"/>
          </a:xfrm>
        </p:grpSpPr>
        <p:cxnSp>
          <p:nvCxnSpPr>
            <p:cNvPr id="267" name="Conector recto de flecha 266">
              <a:extLst>
                <a:ext uri="{FF2B5EF4-FFF2-40B4-BE49-F238E27FC236}">
                  <a16:creationId xmlns:a16="http://schemas.microsoft.com/office/drawing/2014/main" id="{44AA1637-8D88-9600-F2D3-8A998778467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4B419B74-5C66-79D2-043C-77D8B190AABC}"/>
                </a:ext>
              </a:extLst>
            </p:cNvPr>
            <p:cNvSpPr txBox="1"/>
            <p:nvPr/>
          </p:nvSpPr>
          <p:spPr>
            <a:xfrm>
              <a:off x="936252" y="1986445"/>
              <a:ext cx="11201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grpSp>
        <p:nvGrpSpPr>
          <p:cNvPr id="269" name="Grupo 268">
            <a:extLst>
              <a:ext uri="{FF2B5EF4-FFF2-40B4-BE49-F238E27FC236}">
                <a16:creationId xmlns:a16="http://schemas.microsoft.com/office/drawing/2014/main" id="{69A62391-0959-C693-BBC4-551BF753D306}"/>
              </a:ext>
            </a:extLst>
          </p:cNvPr>
          <p:cNvGrpSpPr/>
          <p:nvPr/>
        </p:nvGrpSpPr>
        <p:grpSpPr>
          <a:xfrm>
            <a:off x="6887620" y="2761749"/>
            <a:ext cx="674422" cy="443710"/>
            <a:chOff x="902170" y="2046070"/>
            <a:chExt cx="1650530" cy="409127"/>
          </a:xfrm>
        </p:grpSpPr>
        <p:cxnSp>
          <p:nvCxnSpPr>
            <p:cNvPr id="270" name="Conector recto de flecha 269">
              <a:extLst>
                <a:ext uri="{FF2B5EF4-FFF2-40B4-BE49-F238E27FC236}">
                  <a16:creationId xmlns:a16="http://schemas.microsoft.com/office/drawing/2014/main" id="{AA6F584C-59D1-4D9E-7FA7-735700BCA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/>
                <p:nvPr/>
              </p:nvSpPr>
              <p:spPr>
                <a:xfrm>
                  <a:off x="902170" y="2046070"/>
                  <a:ext cx="112014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271" name="CuadroTexto 270">
                  <a:extLst>
                    <a:ext uri="{FF2B5EF4-FFF2-40B4-BE49-F238E27FC236}">
                      <a16:creationId xmlns:a16="http://schemas.microsoft.com/office/drawing/2014/main" id="{08D1F951-26D3-F5F2-0E32-3A09554F1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170" y="2046070"/>
                  <a:ext cx="1120141" cy="381515"/>
                </a:xfrm>
                <a:prstGeom prst="rect">
                  <a:avLst/>
                </a:prstGeom>
                <a:blipFill>
                  <a:blip r:embed="rId13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2" name="Grupo 271">
            <a:extLst>
              <a:ext uri="{FF2B5EF4-FFF2-40B4-BE49-F238E27FC236}">
                <a16:creationId xmlns:a16="http://schemas.microsoft.com/office/drawing/2014/main" id="{5D505119-437A-F3AE-D8A3-14E635B7F810}"/>
              </a:ext>
            </a:extLst>
          </p:cNvPr>
          <p:cNvGrpSpPr/>
          <p:nvPr/>
        </p:nvGrpSpPr>
        <p:grpSpPr>
          <a:xfrm>
            <a:off x="6935829" y="2931727"/>
            <a:ext cx="632061" cy="508377"/>
            <a:chOff x="1005840" y="2540541"/>
            <a:chExt cx="1546860" cy="468753"/>
          </a:xfrm>
        </p:grpSpPr>
        <p:cxnSp>
          <p:nvCxnSpPr>
            <p:cNvPr id="273" name="Conector recto de flecha 272">
              <a:extLst>
                <a:ext uri="{FF2B5EF4-FFF2-40B4-BE49-F238E27FC236}">
                  <a16:creationId xmlns:a16="http://schemas.microsoft.com/office/drawing/2014/main" id="{0638BAA1-FB1E-56EE-97BA-983F1AE4178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9659B87C-C3BF-2816-AC16-A405695C5E4D}"/>
                </a:ext>
              </a:extLst>
            </p:cNvPr>
            <p:cNvSpPr txBox="1"/>
            <p:nvPr/>
          </p:nvSpPr>
          <p:spPr>
            <a:xfrm>
              <a:off x="1089661" y="2540541"/>
              <a:ext cx="11201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grpSp>
        <p:nvGrpSpPr>
          <p:cNvPr id="275" name="Grupo 274">
            <a:extLst>
              <a:ext uri="{FF2B5EF4-FFF2-40B4-BE49-F238E27FC236}">
                <a16:creationId xmlns:a16="http://schemas.microsoft.com/office/drawing/2014/main" id="{843CFE88-6201-E668-860E-EB5B135DE890}"/>
              </a:ext>
            </a:extLst>
          </p:cNvPr>
          <p:cNvGrpSpPr/>
          <p:nvPr/>
        </p:nvGrpSpPr>
        <p:grpSpPr>
          <a:xfrm>
            <a:off x="6935829" y="3212914"/>
            <a:ext cx="632060" cy="454200"/>
            <a:chOff x="1005840" y="2590495"/>
            <a:chExt cx="1546860" cy="418799"/>
          </a:xfrm>
        </p:grpSpPr>
        <p:cxnSp>
          <p:nvCxnSpPr>
            <p:cNvPr id="276" name="Conector recto de flecha 275">
              <a:extLst>
                <a:ext uri="{FF2B5EF4-FFF2-40B4-BE49-F238E27FC236}">
                  <a16:creationId xmlns:a16="http://schemas.microsoft.com/office/drawing/2014/main" id="{D03D38E0-3A4B-D1B8-2FBD-B2B2AF6B6AA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CuadroTexto 276">
              <a:extLst>
                <a:ext uri="{FF2B5EF4-FFF2-40B4-BE49-F238E27FC236}">
                  <a16:creationId xmlns:a16="http://schemas.microsoft.com/office/drawing/2014/main" id="{6840AEF2-771C-84CC-4A65-F706FB226F6F}"/>
                </a:ext>
              </a:extLst>
            </p:cNvPr>
            <p:cNvSpPr txBox="1"/>
            <p:nvPr/>
          </p:nvSpPr>
          <p:spPr>
            <a:xfrm>
              <a:off x="1080858" y="2590495"/>
              <a:ext cx="11201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dirty="0"/>
            </a:p>
          </p:txBody>
        </p:sp>
      </p:grpSp>
      <p:sp>
        <p:nvSpPr>
          <p:cNvPr id="278" name="Elipse 277">
            <a:extLst>
              <a:ext uri="{FF2B5EF4-FFF2-40B4-BE49-F238E27FC236}">
                <a16:creationId xmlns:a16="http://schemas.microsoft.com/office/drawing/2014/main" id="{10E6DE36-2E0E-9F89-0526-9749224D147F}"/>
              </a:ext>
            </a:extLst>
          </p:cNvPr>
          <p:cNvSpPr/>
          <p:nvPr/>
        </p:nvSpPr>
        <p:spPr>
          <a:xfrm>
            <a:off x="7562042" y="2905228"/>
            <a:ext cx="1056955" cy="1056955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PMSM</a:t>
            </a:r>
          </a:p>
        </p:txBody>
      </p:sp>
      <p:sp>
        <p:nvSpPr>
          <p:cNvPr id="289" name="Rectángulo: esquinas redondeadas 288">
            <a:extLst>
              <a:ext uri="{FF2B5EF4-FFF2-40B4-BE49-F238E27FC236}">
                <a16:creationId xmlns:a16="http://schemas.microsoft.com/office/drawing/2014/main" id="{FAEE0F78-71CD-6736-5F1D-9919F6C68F35}"/>
              </a:ext>
            </a:extLst>
          </p:cNvPr>
          <p:cNvSpPr/>
          <p:nvPr/>
        </p:nvSpPr>
        <p:spPr>
          <a:xfrm>
            <a:off x="7620611" y="4996108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0" i="0" dirty="0">
                <a:latin typeface="Cambria Math" panose="02040503050406030204" pitchFamily="18" charset="0"/>
              </a:rPr>
              <a:t>Clarke</a:t>
            </a:r>
          </a:p>
          <a:p>
            <a:pPr algn="ctr"/>
            <a:r>
              <a:rPr lang="es-ES" b="0" i="0" dirty="0">
                <a:latin typeface="Cambria Math" panose="02040503050406030204" pitchFamily="18" charset="0"/>
              </a:rPr>
              <a:t>Park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/>
              <p:nvPr/>
            </p:nvSpPr>
            <p:spPr>
              <a:xfrm>
                <a:off x="2286000" y="4778496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94" name="CuadroTexto 293">
                <a:extLst>
                  <a:ext uri="{FF2B5EF4-FFF2-40B4-BE49-F238E27FC236}">
                    <a16:creationId xmlns:a16="http://schemas.microsoft.com/office/drawing/2014/main" id="{3C333391-E393-75FB-768C-E64108F6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778496"/>
                <a:ext cx="4572000" cy="390748"/>
              </a:xfrm>
              <a:prstGeom prst="rect">
                <a:avLst/>
              </a:prstGeom>
              <a:blipFill>
                <a:blip r:embed="rId1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Conector: angular 294">
            <a:extLst>
              <a:ext uri="{FF2B5EF4-FFF2-40B4-BE49-F238E27FC236}">
                <a16:creationId xmlns:a16="http://schemas.microsoft.com/office/drawing/2014/main" id="{9994F17A-5F24-F8CE-B021-EBEBFE24A560}"/>
              </a:ext>
            </a:extLst>
          </p:cNvPr>
          <p:cNvCxnSpPr>
            <a:cxnSpLocks/>
            <a:endCxn id="265" idx="4"/>
          </p:cNvCxnSpPr>
          <p:nvPr/>
        </p:nvCxnSpPr>
        <p:spPr>
          <a:xfrm rot="10800000">
            <a:off x="1310635" y="3772554"/>
            <a:ext cx="6317435" cy="142090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: angular 299">
            <a:extLst>
              <a:ext uri="{FF2B5EF4-FFF2-40B4-BE49-F238E27FC236}">
                <a16:creationId xmlns:a16="http://schemas.microsoft.com/office/drawing/2014/main" id="{7666657D-3F31-B190-1805-F203C65E08FE}"/>
              </a:ext>
            </a:extLst>
          </p:cNvPr>
          <p:cNvCxnSpPr>
            <a:cxnSpLocks/>
            <a:endCxn id="261" idx="4"/>
          </p:cNvCxnSpPr>
          <p:nvPr/>
        </p:nvCxnSpPr>
        <p:spPr>
          <a:xfrm rot="10800000">
            <a:off x="1126243" y="3211085"/>
            <a:ext cx="6509283" cy="246448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/>
              <p:nvPr/>
            </p:nvSpPr>
            <p:spPr>
              <a:xfrm>
                <a:off x="2286000" y="5628710"/>
                <a:ext cx="4572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meas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03" name="CuadroTexto 302">
                <a:extLst>
                  <a:ext uri="{FF2B5EF4-FFF2-40B4-BE49-F238E27FC236}">
                    <a16:creationId xmlns:a16="http://schemas.microsoft.com/office/drawing/2014/main" id="{9AA8C7F0-C7C4-438E-F13B-7811FAAC8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628710"/>
                <a:ext cx="4572000" cy="3907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Rectángulo: esquinas redondeadas 311">
            <a:extLst>
              <a:ext uri="{FF2B5EF4-FFF2-40B4-BE49-F238E27FC236}">
                <a16:creationId xmlns:a16="http://schemas.microsoft.com/office/drawing/2014/main" id="{3D38AEC9-5AC0-B0E2-07C1-349977980897}"/>
              </a:ext>
            </a:extLst>
          </p:cNvPr>
          <p:cNvSpPr/>
          <p:nvPr/>
        </p:nvSpPr>
        <p:spPr>
          <a:xfrm>
            <a:off x="5991093" y="1292355"/>
            <a:ext cx="948369" cy="91593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0" i="0" dirty="0">
                <a:latin typeface="Cambria Math" panose="02040503050406030204" pitchFamily="18" charset="0"/>
              </a:rPr>
              <a:t>Bus DC</a:t>
            </a:r>
          </a:p>
        </p:txBody>
      </p:sp>
      <p:cxnSp>
        <p:nvCxnSpPr>
          <p:cNvPr id="315" name="Conector recto de flecha 314">
            <a:extLst>
              <a:ext uri="{FF2B5EF4-FFF2-40B4-BE49-F238E27FC236}">
                <a16:creationId xmlns:a16="http://schemas.microsoft.com/office/drawing/2014/main" id="{BA6D6929-702D-CA24-54A8-63097E39A839}"/>
              </a:ext>
            </a:extLst>
          </p:cNvPr>
          <p:cNvCxnSpPr>
            <a:cxnSpLocks/>
          </p:cNvCxnSpPr>
          <p:nvPr/>
        </p:nvCxnSpPr>
        <p:spPr>
          <a:xfrm>
            <a:off x="6219825" y="2208286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/>
              <p:nvPr/>
            </p:nvSpPr>
            <p:spPr>
              <a:xfrm>
                <a:off x="5825104" y="2349671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1" name="CuadroTexto 320">
                <a:extLst>
                  <a:ext uri="{FF2B5EF4-FFF2-40B4-BE49-F238E27FC236}">
                    <a16:creationId xmlns:a16="http://schemas.microsoft.com/office/drawing/2014/main" id="{5688A856-9D2D-8F8A-BD41-B98841F3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104" y="2349671"/>
                <a:ext cx="45147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2" name="Conector recto de flecha 321">
            <a:extLst>
              <a:ext uri="{FF2B5EF4-FFF2-40B4-BE49-F238E27FC236}">
                <a16:creationId xmlns:a16="http://schemas.microsoft.com/office/drawing/2014/main" id="{41A1EB1C-6E6E-3861-8AB0-B175B6989EDF}"/>
              </a:ext>
            </a:extLst>
          </p:cNvPr>
          <p:cNvCxnSpPr>
            <a:cxnSpLocks/>
          </p:cNvCxnSpPr>
          <p:nvPr/>
        </p:nvCxnSpPr>
        <p:spPr>
          <a:xfrm>
            <a:off x="6722704" y="2218387"/>
            <a:ext cx="0" cy="7803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/>
              <p:nvPr/>
            </p:nvSpPr>
            <p:spPr>
              <a:xfrm>
                <a:off x="6665413" y="2359644"/>
                <a:ext cx="451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3" name="CuadroTexto 322">
                <a:extLst>
                  <a:ext uri="{FF2B5EF4-FFF2-40B4-BE49-F238E27FC236}">
                    <a16:creationId xmlns:a16="http://schemas.microsoft.com/office/drawing/2014/main" id="{1AA8DF6D-292D-893D-B49A-35EC35A3F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13" y="2359644"/>
                <a:ext cx="45147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5" name="Conector: angular 324">
            <a:extLst>
              <a:ext uri="{FF2B5EF4-FFF2-40B4-BE49-F238E27FC236}">
                <a16:creationId xmlns:a16="http://schemas.microsoft.com/office/drawing/2014/main" id="{E6901957-67FF-1A2C-4633-55CF2941D818}"/>
              </a:ext>
            </a:extLst>
          </p:cNvPr>
          <p:cNvCxnSpPr>
            <a:cxnSpLocks/>
            <a:stCxn id="312" idx="1"/>
            <a:endCxn id="20" idx="0"/>
          </p:cNvCxnSpPr>
          <p:nvPr/>
        </p:nvCxnSpPr>
        <p:spPr>
          <a:xfrm rot="10800000" flipV="1">
            <a:off x="3497553" y="1750321"/>
            <a:ext cx="2493540" cy="78450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riángulo isósceles 342">
            <a:extLst>
              <a:ext uri="{FF2B5EF4-FFF2-40B4-BE49-F238E27FC236}">
                <a16:creationId xmlns:a16="http://schemas.microsoft.com/office/drawing/2014/main" id="{82C94E2A-ED99-0DEF-F4DD-45F4008D942C}"/>
              </a:ext>
            </a:extLst>
          </p:cNvPr>
          <p:cNvSpPr/>
          <p:nvPr/>
        </p:nvSpPr>
        <p:spPr>
          <a:xfrm rot="16200000">
            <a:off x="4318094" y="1355641"/>
            <a:ext cx="627761" cy="784499"/>
          </a:xfrm>
          <a:prstGeom prst="triangle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9640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 de control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93</a:t>
            </a:fld>
            <a:endParaRPr lang="ca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/>
              <p:nvPr/>
            </p:nvSpPr>
            <p:spPr>
              <a:xfrm>
                <a:off x="1872113" y="236476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lculo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referencia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6E532553-783E-5A73-1736-6BC5EDB6E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13" y="2364760"/>
                <a:ext cx="2019300" cy="11963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/>
              <p:nvPr/>
            </p:nvSpPr>
            <p:spPr>
              <a:xfrm>
                <a:off x="1872113" y="3900190"/>
                <a:ext cx="2019300" cy="119634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Lazo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s-ES" sz="2800" b="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tensi</m:t>
                      </m:r>
                      <m:r>
                        <a:rPr lang="es-ES" sz="2800" b="0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m:rPr>
                          <m:sty m:val="p"/>
                        </m:rPr>
                        <a:rPr lang="es-ES" sz="2800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s-ES" sz="2800" b="0" dirty="0"/>
              </a:p>
            </p:txBody>
          </p:sp>
        </mc:Choice>
        <mc:Fallback xmlns="">
          <p:sp>
            <p:nvSpPr>
              <p:cNvPr id="39" name="Rectángulo: esquinas redondeadas 38">
                <a:extLst>
                  <a:ext uri="{FF2B5EF4-FFF2-40B4-BE49-F238E27FC236}">
                    <a16:creationId xmlns:a16="http://schemas.microsoft.com/office/drawing/2014/main" id="{72E419B9-70AB-2BA1-1BB1-741B6A89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13" y="3900190"/>
                <a:ext cx="2019300" cy="11963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upo 308">
            <a:extLst>
              <a:ext uri="{FF2B5EF4-FFF2-40B4-BE49-F238E27FC236}">
                <a16:creationId xmlns:a16="http://schemas.microsoft.com/office/drawing/2014/main" id="{1C981F27-003C-0957-C494-071B8B092FFB}"/>
              </a:ext>
            </a:extLst>
          </p:cNvPr>
          <p:cNvGrpSpPr/>
          <p:nvPr/>
        </p:nvGrpSpPr>
        <p:grpSpPr>
          <a:xfrm>
            <a:off x="325253" y="2235098"/>
            <a:ext cx="1546860" cy="468752"/>
            <a:chOff x="1005840" y="1986445"/>
            <a:chExt cx="1546860" cy="468752"/>
          </a:xfrm>
        </p:grpSpPr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1A1FFF5F-731C-31DB-D918-835AA7F437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em</m:t>
                            </m:r>
                            <m: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04" name="CuadroTexto 303">
                  <a:extLst>
                    <a:ext uri="{FF2B5EF4-FFF2-40B4-BE49-F238E27FC236}">
                      <a16:creationId xmlns:a16="http://schemas.microsoft.com/office/drawing/2014/main" id="{B33FC7FE-840D-7A62-12B7-7993D40B2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upo 307">
            <a:extLst>
              <a:ext uri="{FF2B5EF4-FFF2-40B4-BE49-F238E27FC236}">
                <a16:creationId xmlns:a16="http://schemas.microsoft.com/office/drawing/2014/main" id="{CA9D3BB9-72FC-6FEF-93EA-FB0A2DB8E0AE}"/>
              </a:ext>
            </a:extLst>
          </p:cNvPr>
          <p:cNvGrpSpPr/>
          <p:nvPr/>
        </p:nvGrpSpPr>
        <p:grpSpPr>
          <a:xfrm>
            <a:off x="325253" y="2789195"/>
            <a:ext cx="1546860" cy="468752"/>
            <a:chOff x="1005840" y="2540542"/>
            <a:chExt cx="1546860" cy="468752"/>
          </a:xfrm>
        </p:grpSpPr>
        <p:cxnSp>
          <p:nvCxnSpPr>
            <p:cNvPr id="306" name="Conector recto de flecha 305">
              <a:extLst>
                <a:ext uri="{FF2B5EF4-FFF2-40B4-BE49-F238E27FC236}">
                  <a16:creationId xmlns:a16="http://schemas.microsoft.com/office/drawing/2014/main" id="{F000EF59-DEA6-C10B-9DC4-958A2E8E3E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3009294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/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07" name="CuadroTexto 306">
                  <a:extLst>
                    <a:ext uri="{FF2B5EF4-FFF2-40B4-BE49-F238E27FC236}">
                      <a16:creationId xmlns:a16="http://schemas.microsoft.com/office/drawing/2014/main" id="{82F2BBF5-D6DF-2C44-AC67-9FA754A89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2540542"/>
                  <a:ext cx="112014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0" name="Grupo 309">
            <a:extLst>
              <a:ext uri="{FF2B5EF4-FFF2-40B4-BE49-F238E27FC236}">
                <a16:creationId xmlns:a16="http://schemas.microsoft.com/office/drawing/2014/main" id="{803E9852-09D2-67F0-56DB-09AAB09C736E}"/>
              </a:ext>
            </a:extLst>
          </p:cNvPr>
          <p:cNvGrpSpPr/>
          <p:nvPr/>
        </p:nvGrpSpPr>
        <p:grpSpPr>
          <a:xfrm>
            <a:off x="325253" y="4027144"/>
            <a:ext cx="1546860" cy="468752"/>
            <a:chOff x="1005840" y="1986445"/>
            <a:chExt cx="1546860" cy="468752"/>
          </a:xfrm>
        </p:grpSpPr>
        <p:cxnSp>
          <p:nvCxnSpPr>
            <p:cNvPr id="313" name="Conector recto de flecha 312">
              <a:extLst>
                <a:ext uri="{FF2B5EF4-FFF2-40B4-BE49-F238E27FC236}">
                  <a16:creationId xmlns:a16="http://schemas.microsoft.com/office/drawing/2014/main" id="{7D99317F-39B3-B718-90D4-6BD13C3C8E01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14" name="CuadroTexto 313">
                  <a:extLst>
                    <a:ext uri="{FF2B5EF4-FFF2-40B4-BE49-F238E27FC236}">
                      <a16:creationId xmlns:a16="http://schemas.microsoft.com/office/drawing/2014/main" id="{B97EB4E2-FA7D-3802-9272-766461A87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815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8" name="Conector: angular 317">
            <a:extLst>
              <a:ext uri="{FF2B5EF4-FFF2-40B4-BE49-F238E27FC236}">
                <a16:creationId xmlns:a16="http://schemas.microsoft.com/office/drawing/2014/main" id="{5711D9C2-DAC7-72BE-8136-300D29178E24}"/>
              </a:ext>
            </a:extLst>
          </p:cNvPr>
          <p:cNvCxnSpPr>
            <a:cxnSpLocks/>
          </p:cNvCxnSpPr>
          <p:nvPr/>
        </p:nvCxnSpPr>
        <p:spPr>
          <a:xfrm>
            <a:off x="2456647" y="1980862"/>
            <a:ext cx="434139" cy="3838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/>
              <p:nvPr/>
            </p:nvSpPr>
            <p:spPr>
              <a:xfrm>
                <a:off x="63468" y="1759700"/>
                <a:ext cx="252051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800" b="0" i="0" smtClean="0">
                          <a:latin typeface="Cambria Math" panose="02040503050406030204" pitchFamily="18" charset="0"/>
                        </a:rPr>
                        <m:t>Par</m:t>
                      </m:r>
                      <m:r>
                        <a:rPr lang="es-ES" sz="1800" b="0" i="0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ES" sz="1800" b="0" i="0" smtClean="0">
                          <a:latin typeface="Cambria Math" panose="02040503050406030204" pitchFamily="18" charset="0"/>
                        </a:rPr>
                        <m:t>metros</m:t>
                      </m:r>
                      <m:r>
                        <a:rPr lang="es-E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1800" b="0" i="0" smtClean="0">
                          <a:latin typeface="Cambria Math" panose="02040503050406030204" pitchFamily="18" charset="0"/>
                        </a:rPr>
                        <m:t>del</m:t>
                      </m:r>
                      <m:r>
                        <a:rPr lang="es-E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1800" b="0" i="0" smtClean="0">
                          <a:latin typeface="Cambria Math" panose="02040503050406030204" pitchFamily="18" charset="0"/>
                        </a:rPr>
                        <m:t>motor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6" name="CuadroTexto 325">
                <a:extLst>
                  <a:ext uri="{FF2B5EF4-FFF2-40B4-BE49-F238E27FC236}">
                    <a16:creationId xmlns:a16="http://schemas.microsoft.com/office/drawing/2014/main" id="{70E93FDD-8ACA-A61A-74AE-FB8676F8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8" y="1759700"/>
                <a:ext cx="2520514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7" name="Conector: angular 326">
            <a:extLst>
              <a:ext uri="{FF2B5EF4-FFF2-40B4-BE49-F238E27FC236}">
                <a16:creationId xmlns:a16="http://schemas.microsoft.com/office/drawing/2014/main" id="{D038E88C-8741-E1AB-B0E0-F8E38480EE2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2456647" y="5096530"/>
            <a:ext cx="425116" cy="3581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/>
              <p:nvPr/>
            </p:nvSpPr>
            <p:spPr>
              <a:xfrm>
                <a:off x="186740" y="5177855"/>
                <a:ext cx="2520514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s-E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1800" b="0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sz="1800" b="0" i="0" smtClean="0">
                                      <a:latin typeface="Cambria Math" panose="02040503050406030204" pitchFamily="18" charset="0"/>
                                    </a:rPr>
                                    <m:t>DC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  <m:r>
                            <a:rPr lang="es-ES" sz="1800" b="0" i="0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18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sz="1800" b="0" i="0" smtClean="0">
                                  <a:latin typeface="Cambria Math" panose="02040503050406030204" pitchFamily="18" charset="0"/>
                                </a:rPr>
                                <m:t>FW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8" name="CuadroTexto 327">
                <a:extLst>
                  <a:ext uri="{FF2B5EF4-FFF2-40B4-BE49-F238E27FC236}">
                    <a16:creationId xmlns:a16="http://schemas.microsoft.com/office/drawing/2014/main" id="{AB594DF5-1CCA-D2A0-AC3E-B27776952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0" y="5177855"/>
                <a:ext cx="2520514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upo 329">
            <a:extLst>
              <a:ext uri="{FF2B5EF4-FFF2-40B4-BE49-F238E27FC236}">
                <a16:creationId xmlns:a16="http://schemas.microsoft.com/office/drawing/2014/main" id="{34E11721-206C-A7EE-282B-43CED8D8E219}"/>
              </a:ext>
            </a:extLst>
          </p:cNvPr>
          <p:cNvGrpSpPr/>
          <p:nvPr/>
        </p:nvGrpSpPr>
        <p:grpSpPr>
          <a:xfrm>
            <a:off x="3890610" y="2235098"/>
            <a:ext cx="2681984" cy="468752"/>
            <a:chOff x="1005840" y="1986445"/>
            <a:chExt cx="1546860" cy="468752"/>
          </a:xfrm>
        </p:grpSpPr>
        <p:cxnSp>
          <p:nvCxnSpPr>
            <p:cNvPr id="331" name="Conector recto de flecha 330">
              <a:extLst>
                <a:ext uri="{FF2B5EF4-FFF2-40B4-BE49-F238E27FC236}">
                  <a16:creationId xmlns:a16="http://schemas.microsoft.com/office/drawing/2014/main" id="{BB1B5F14-736B-D5BD-7420-145BC1D585D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32" name="CuadroTexto 331">
                  <a:extLst>
                    <a:ext uri="{FF2B5EF4-FFF2-40B4-BE49-F238E27FC236}">
                      <a16:creationId xmlns:a16="http://schemas.microsoft.com/office/drawing/2014/main" id="{8BB79ABE-A27D-6E31-5BB7-A8C593361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3" name="Grupo 332">
            <a:extLst>
              <a:ext uri="{FF2B5EF4-FFF2-40B4-BE49-F238E27FC236}">
                <a16:creationId xmlns:a16="http://schemas.microsoft.com/office/drawing/2014/main" id="{CA3F74FB-4A80-53F1-EF54-25B370B18377}"/>
              </a:ext>
            </a:extLst>
          </p:cNvPr>
          <p:cNvGrpSpPr/>
          <p:nvPr/>
        </p:nvGrpSpPr>
        <p:grpSpPr>
          <a:xfrm>
            <a:off x="3891413" y="2789195"/>
            <a:ext cx="1101901" cy="468752"/>
            <a:chOff x="1005840" y="1986445"/>
            <a:chExt cx="1546860" cy="468752"/>
          </a:xfrm>
        </p:grpSpPr>
        <p:cxnSp>
          <p:nvCxnSpPr>
            <p:cNvPr id="334" name="Conector recto de flecha 333">
              <a:extLst>
                <a:ext uri="{FF2B5EF4-FFF2-40B4-BE49-F238E27FC236}">
                  <a16:creationId xmlns:a16="http://schemas.microsoft.com/office/drawing/2014/main" id="{C9BD06E3-CAFF-24C9-3D17-2CA6ACC8A593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MTPA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35" name="CuadroTexto 334">
                  <a:extLst>
                    <a:ext uri="{FF2B5EF4-FFF2-40B4-BE49-F238E27FC236}">
                      <a16:creationId xmlns:a16="http://schemas.microsoft.com/office/drawing/2014/main" id="{18FEA67D-2A34-D36E-2FDB-008F65E45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6" name="Elipse 335">
            <a:extLst>
              <a:ext uri="{FF2B5EF4-FFF2-40B4-BE49-F238E27FC236}">
                <a16:creationId xmlns:a16="http://schemas.microsoft.com/office/drawing/2014/main" id="{95607275-93C4-F2BE-DD28-B46B9CE0F990}"/>
              </a:ext>
            </a:extLst>
          </p:cNvPr>
          <p:cNvSpPr/>
          <p:nvPr/>
        </p:nvSpPr>
        <p:spPr>
          <a:xfrm>
            <a:off x="4993314" y="3042941"/>
            <a:ext cx="521867" cy="52186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</a:p>
        </p:txBody>
      </p:sp>
      <p:cxnSp>
        <p:nvCxnSpPr>
          <p:cNvPr id="337" name="Conector: angular 336">
            <a:extLst>
              <a:ext uri="{FF2B5EF4-FFF2-40B4-BE49-F238E27FC236}">
                <a16:creationId xmlns:a16="http://schemas.microsoft.com/office/drawing/2014/main" id="{AF21CC01-D152-44B7-3A66-A906C27EDF56}"/>
              </a:ext>
            </a:extLst>
          </p:cNvPr>
          <p:cNvCxnSpPr>
            <a:cxnSpLocks/>
            <a:stCxn id="39" idx="3"/>
            <a:endCxn id="336" idx="4"/>
          </p:cNvCxnSpPr>
          <p:nvPr/>
        </p:nvCxnSpPr>
        <p:spPr>
          <a:xfrm flipV="1">
            <a:off x="3891413" y="3564808"/>
            <a:ext cx="1362835" cy="9335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/>
              <p:nvPr/>
            </p:nvSpPr>
            <p:spPr>
              <a:xfrm>
                <a:off x="3974430" y="4017955"/>
                <a:ext cx="11201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FW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9" name="CuadroTexto 338">
                <a:extLst>
                  <a:ext uri="{FF2B5EF4-FFF2-40B4-BE49-F238E27FC236}">
                    <a16:creationId xmlns:a16="http://schemas.microsoft.com/office/drawing/2014/main" id="{7D2B5D74-83DB-FF14-A458-1DD28C9C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30" y="4017955"/>
                <a:ext cx="1120140" cy="369332"/>
              </a:xfrm>
              <a:prstGeom prst="rect">
                <a:avLst/>
              </a:prstGeom>
              <a:blipFill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0" name="Grupo 339">
            <a:extLst>
              <a:ext uri="{FF2B5EF4-FFF2-40B4-BE49-F238E27FC236}">
                <a16:creationId xmlns:a16="http://schemas.microsoft.com/office/drawing/2014/main" id="{F30EDD27-1D84-7841-8DF7-45696E408C62}"/>
              </a:ext>
            </a:extLst>
          </p:cNvPr>
          <p:cNvGrpSpPr/>
          <p:nvPr/>
        </p:nvGrpSpPr>
        <p:grpSpPr>
          <a:xfrm>
            <a:off x="5515181" y="2789195"/>
            <a:ext cx="1057413" cy="468752"/>
            <a:chOff x="1005840" y="1986445"/>
            <a:chExt cx="1546860" cy="468752"/>
          </a:xfrm>
        </p:grpSpPr>
        <p:cxnSp>
          <p:nvCxnSpPr>
            <p:cNvPr id="341" name="Conector recto de flecha 340">
              <a:extLst>
                <a:ext uri="{FF2B5EF4-FFF2-40B4-BE49-F238E27FC236}">
                  <a16:creationId xmlns:a16="http://schemas.microsoft.com/office/drawing/2014/main" id="{2BB2499D-CB6B-39CF-CCFB-7C0B8BDE8BE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42" name="CuadroTexto 341">
                  <a:extLst>
                    <a:ext uri="{FF2B5EF4-FFF2-40B4-BE49-F238E27FC236}">
                      <a16:creationId xmlns:a16="http://schemas.microsoft.com/office/drawing/2014/main" id="{5CC29AD8-B562-3362-B358-B0CB6D2DF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5" name="Grupo 364">
            <a:extLst>
              <a:ext uri="{FF2B5EF4-FFF2-40B4-BE49-F238E27FC236}">
                <a16:creationId xmlns:a16="http://schemas.microsoft.com/office/drawing/2014/main" id="{0F407714-9DDC-F23D-56DA-7DD517C69C3C}"/>
              </a:ext>
            </a:extLst>
          </p:cNvPr>
          <p:cNvGrpSpPr/>
          <p:nvPr/>
        </p:nvGrpSpPr>
        <p:grpSpPr>
          <a:xfrm>
            <a:off x="6572594" y="2364760"/>
            <a:ext cx="1238709" cy="1196340"/>
            <a:chOff x="7016291" y="3503335"/>
            <a:chExt cx="1238709" cy="1196340"/>
          </a:xfrm>
        </p:grpSpPr>
        <p:sp>
          <p:nvSpPr>
            <p:cNvPr id="353" name="Rectángulo: esquinas redondeadas 352">
              <a:extLst>
                <a:ext uri="{FF2B5EF4-FFF2-40B4-BE49-F238E27FC236}">
                  <a16:creationId xmlns:a16="http://schemas.microsoft.com/office/drawing/2014/main" id="{67119AF8-DBF4-3AD1-297C-AEA3F7C60C29}"/>
                </a:ext>
              </a:extLst>
            </p:cNvPr>
            <p:cNvSpPr/>
            <p:nvPr/>
          </p:nvSpPr>
          <p:spPr>
            <a:xfrm>
              <a:off x="7016291" y="3503335"/>
              <a:ext cx="1238709" cy="119634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800" b="0" i="0" dirty="0">
                <a:latin typeface="Cambria Math" panose="02040503050406030204" pitchFamily="18" charset="0"/>
              </a:endParaRPr>
            </a:p>
          </p:txBody>
        </p:sp>
        <p:cxnSp>
          <p:nvCxnSpPr>
            <p:cNvPr id="355" name="Conector recto 354">
              <a:extLst>
                <a:ext uri="{FF2B5EF4-FFF2-40B4-BE49-F238E27FC236}">
                  <a16:creationId xmlns:a16="http://schemas.microsoft.com/office/drawing/2014/main" id="{9FBD51AA-88D1-4A89-BCB0-2DAFA13746C6}"/>
                </a:ext>
              </a:extLst>
            </p:cNvPr>
            <p:cNvCxnSpPr/>
            <p:nvPr/>
          </p:nvCxnSpPr>
          <p:spPr>
            <a:xfrm flipV="1">
              <a:off x="7067550" y="3561100"/>
              <a:ext cx="1117600" cy="1069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7" name="Conector recto de flecha 356">
            <a:extLst>
              <a:ext uri="{FF2B5EF4-FFF2-40B4-BE49-F238E27FC236}">
                <a16:creationId xmlns:a16="http://schemas.microsoft.com/office/drawing/2014/main" id="{5352BEE1-7520-C287-ED87-5ACECE4A0EFA}"/>
              </a:ext>
            </a:extLst>
          </p:cNvPr>
          <p:cNvCxnSpPr/>
          <p:nvPr/>
        </p:nvCxnSpPr>
        <p:spPr>
          <a:xfrm flipV="1">
            <a:off x="7067550" y="2439355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recto de flecha 357">
            <a:extLst>
              <a:ext uri="{FF2B5EF4-FFF2-40B4-BE49-F238E27FC236}">
                <a16:creationId xmlns:a16="http://schemas.microsoft.com/office/drawing/2014/main" id="{5E1F7D4A-7F5A-2C12-31FE-AEF343F1874D}"/>
              </a:ext>
            </a:extLst>
          </p:cNvPr>
          <p:cNvCxnSpPr>
            <a:cxnSpLocks/>
          </p:cNvCxnSpPr>
          <p:nvPr/>
        </p:nvCxnSpPr>
        <p:spPr>
          <a:xfrm flipH="1">
            <a:off x="6721475" y="2814005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cto de flecha 361">
            <a:extLst>
              <a:ext uri="{FF2B5EF4-FFF2-40B4-BE49-F238E27FC236}">
                <a16:creationId xmlns:a16="http://schemas.microsoft.com/office/drawing/2014/main" id="{0C4BD243-D51B-6876-E0E0-196BA39A5AC1}"/>
              </a:ext>
            </a:extLst>
          </p:cNvPr>
          <p:cNvCxnSpPr>
            <a:cxnSpLocks/>
          </p:cNvCxnSpPr>
          <p:nvPr/>
        </p:nvCxnSpPr>
        <p:spPr>
          <a:xfrm flipH="1" flipV="1">
            <a:off x="6918647" y="2668789"/>
            <a:ext cx="148903" cy="14521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Arco 363">
            <a:extLst>
              <a:ext uri="{FF2B5EF4-FFF2-40B4-BE49-F238E27FC236}">
                <a16:creationId xmlns:a16="http://schemas.microsoft.com/office/drawing/2014/main" id="{F75070E1-8141-583A-09A5-2830E72D0DC4}"/>
              </a:ext>
            </a:extLst>
          </p:cNvPr>
          <p:cNvSpPr/>
          <p:nvPr/>
        </p:nvSpPr>
        <p:spPr>
          <a:xfrm>
            <a:off x="6995766" y="2757246"/>
            <a:ext cx="113518" cy="113518"/>
          </a:xfrm>
          <a:prstGeom prst="arc">
            <a:avLst>
              <a:gd name="adj1" fmla="val 14014652"/>
              <a:gd name="adj2" fmla="val 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6" name="Conector recto de flecha 365">
            <a:extLst>
              <a:ext uri="{FF2B5EF4-FFF2-40B4-BE49-F238E27FC236}">
                <a16:creationId xmlns:a16="http://schemas.microsoft.com/office/drawing/2014/main" id="{7AA95185-4B31-DCD7-0AC3-E515C5D730A9}"/>
              </a:ext>
            </a:extLst>
          </p:cNvPr>
          <p:cNvCxnSpPr/>
          <p:nvPr/>
        </p:nvCxnSpPr>
        <p:spPr>
          <a:xfrm flipV="1">
            <a:off x="7581708" y="2929224"/>
            <a:ext cx="0" cy="3746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Conector recto de flecha 366">
            <a:extLst>
              <a:ext uri="{FF2B5EF4-FFF2-40B4-BE49-F238E27FC236}">
                <a16:creationId xmlns:a16="http://schemas.microsoft.com/office/drawing/2014/main" id="{D19EC781-AA57-6AF1-6814-61F340122043}"/>
              </a:ext>
            </a:extLst>
          </p:cNvPr>
          <p:cNvCxnSpPr>
            <a:cxnSpLocks/>
          </p:cNvCxnSpPr>
          <p:nvPr/>
        </p:nvCxnSpPr>
        <p:spPr>
          <a:xfrm flipH="1">
            <a:off x="7235633" y="3303874"/>
            <a:ext cx="34607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Conector recto de flecha 367">
            <a:extLst>
              <a:ext uri="{FF2B5EF4-FFF2-40B4-BE49-F238E27FC236}">
                <a16:creationId xmlns:a16="http://schemas.microsoft.com/office/drawing/2014/main" id="{726E6485-8731-B758-BD90-B6212160B4CD}"/>
              </a:ext>
            </a:extLst>
          </p:cNvPr>
          <p:cNvCxnSpPr>
            <a:cxnSpLocks/>
          </p:cNvCxnSpPr>
          <p:nvPr/>
        </p:nvCxnSpPr>
        <p:spPr>
          <a:xfrm flipV="1">
            <a:off x="7581708" y="3116549"/>
            <a:ext cx="0" cy="18732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Conector recto de flecha 368">
            <a:extLst>
              <a:ext uri="{FF2B5EF4-FFF2-40B4-BE49-F238E27FC236}">
                <a16:creationId xmlns:a16="http://schemas.microsoft.com/office/drawing/2014/main" id="{64977267-5625-212C-CF6D-A696A897F840}"/>
              </a:ext>
            </a:extLst>
          </p:cNvPr>
          <p:cNvCxnSpPr>
            <a:cxnSpLocks/>
          </p:cNvCxnSpPr>
          <p:nvPr/>
        </p:nvCxnSpPr>
        <p:spPr>
          <a:xfrm flipH="1">
            <a:off x="7408670" y="3303874"/>
            <a:ext cx="17303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/>
              <p:nvPr/>
            </p:nvSpPr>
            <p:spPr>
              <a:xfrm>
                <a:off x="7019569" y="2556731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76" name="CuadroTexto 375">
                <a:extLst>
                  <a:ext uri="{FF2B5EF4-FFF2-40B4-BE49-F238E27FC236}">
                    <a16:creationId xmlns:a16="http://schemas.microsoft.com/office/drawing/2014/main" id="{FA7348BD-3572-AEDF-B4CF-593F44C5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569" y="2556731"/>
                <a:ext cx="366713" cy="369332"/>
              </a:xfrm>
              <a:prstGeom prst="rect">
                <a:avLst/>
              </a:prstGeom>
              <a:blipFill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/>
              <p:nvPr/>
            </p:nvSpPr>
            <p:spPr>
              <a:xfrm>
                <a:off x="6658421" y="2370435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77" name="CuadroTexto 376">
                <a:extLst>
                  <a:ext uri="{FF2B5EF4-FFF2-40B4-BE49-F238E27FC236}">
                    <a16:creationId xmlns:a16="http://schemas.microsoft.com/office/drawing/2014/main" id="{15E33E02-A1FD-677D-8D34-EE7869B9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21" y="2370435"/>
                <a:ext cx="36671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/>
              <p:nvPr/>
            </p:nvSpPr>
            <p:spPr>
              <a:xfrm>
                <a:off x="6945120" y="3150818"/>
                <a:ext cx="366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78" name="CuadroTexto 377">
                <a:extLst>
                  <a:ext uri="{FF2B5EF4-FFF2-40B4-BE49-F238E27FC236}">
                    <a16:creationId xmlns:a16="http://schemas.microsoft.com/office/drawing/2014/main" id="{E54A4339-E8F0-032E-E016-5E6F6C304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120" y="3150818"/>
                <a:ext cx="36671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/>
              <p:nvPr/>
            </p:nvSpPr>
            <p:spPr>
              <a:xfrm>
                <a:off x="7470432" y="2593821"/>
                <a:ext cx="366713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79" name="CuadroTexto 378">
                <a:extLst>
                  <a:ext uri="{FF2B5EF4-FFF2-40B4-BE49-F238E27FC236}">
                    <a16:creationId xmlns:a16="http://schemas.microsoft.com/office/drawing/2014/main" id="{9C408C24-3F17-8A85-81B2-9F2EA32E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432" y="2593821"/>
                <a:ext cx="366713" cy="390748"/>
              </a:xfrm>
              <a:prstGeom prst="rect">
                <a:avLst/>
              </a:prstGeom>
              <a:blipFill>
                <a:blip r:embed="rId1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0" name="Grupo 379">
            <a:extLst>
              <a:ext uri="{FF2B5EF4-FFF2-40B4-BE49-F238E27FC236}">
                <a16:creationId xmlns:a16="http://schemas.microsoft.com/office/drawing/2014/main" id="{142FDF54-5F7A-6EF2-B423-A43AA2FF5CD1}"/>
              </a:ext>
            </a:extLst>
          </p:cNvPr>
          <p:cNvGrpSpPr/>
          <p:nvPr/>
        </p:nvGrpSpPr>
        <p:grpSpPr>
          <a:xfrm>
            <a:off x="7803276" y="2235098"/>
            <a:ext cx="1101901" cy="468752"/>
            <a:chOff x="1005840" y="1986445"/>
            <a:chExt cx="1546860" cy="468752"/>
          </a:xfrm>
        </p:grpSpPr>
        <p:cxnSp>
          <p:nvCxnSpPr>
            <p:cNvPr id="381" name="Conector recto de flecha 380">
              <a:extLst>
                <a:ext uri="{FF2B5EF4-FFF2-40B4-BE49-F238E27FC236}">
                  <a16:creationId xmlns:a16="http://schemas.microsoft.com/office/drawing/2014/main" id="{CF7CA249-3F72-EB46-674B-D75B70C60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s-E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 sz="1800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2" name="CuadroTexto 381">
                  <a:extLst>
                    <a:ext uri="{FF2B5EF4-FFF2-40B4-BE49-F238E27FC236}">
                      <a16:creationId xmlns:a16="http://schemas.microsoft.com/office/drawing/2014/main" id="{BACFF00A-0308-316E-5FE2-5332B1DC4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158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3" name="Grupo 382">
            <a:extLst>
              <a:ext uri="{FF2B5EF4-FFF2-40B4-BE49-F238E27FC236}">
                <a16:creationId xmlns:a16="http://schemas.microsoft.com/office/drawing/2014/main" id="{0F1C60F7-8CF8-FA9B-871E-0D916535E968}"/>
              </a:ext>
            </a:extLst>
          </p:cNvPr>
          <p:cNvGrpSpPr/>
          <p:nvPr/>
        </p:nvGrpSpPr>
        <p:grpSpPr>
          <a:xfrm>
            <a:off x="7804079" y="2789195"/>
            <a:ext cx="1101901" cy="468752"/>
            <a:chOff x="1005840" y="1986445"/>
            <a:chExt cx="1546860" cy="468752"/>
          </a:xfrm>
        </p:grpSpPr>
        <p:cxnSp>
          <p:nvCxnSpPr>
            <p:cNvPr id="384" name="Conector recto de flecha 383">
              <a:extLst>
                <a:ext uri="{FF2B5EF4-FFF2-40B4-BE49-F238E27FC236}">
                  <a16:creationId xmlns:a16="http://schemas.microsoft.com/office/drawing/2014/main" id="{BF087FF4-3885-2238-8429-D2FD6CE8D13F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" y="2455197"/>
              <a:ext cx="154686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/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s-ES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ref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5" name="CuadroTexto 384">
                  <a:extLst>
                    <a:ext uri="{FF2B5EF4-FFF2-40B4-BE49-F238E27FC236}">
                      <a16:creationId xmlns:a16="http://schemas.microsoft.com/office/drawing/2014/main" id="{7DF79ADF-DEAD-1A58-F614-85015E86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660" y="1986445"/>
                  <a:ext cx="1120140" cy="390748"/>
                </a:xfrm>
                <a:prstGeom prst="rect">
                  <a:avLst/>
                </a:prstGeom>
                <a:blipFill>
                  <a:blip r:embed="rId19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7" name="CuadroTexto 386">
            <a:extLst>
              <a:ext uri="{FF2B5EF4-FFF2-40B4-BE49-F238E27FC236}">
                <a16:creationId xmlns:a16="http://schemas.microsoft.com/office/drawing/2014/main" id="{D79E29A9-C4B1-09B2-4B09-D2C0E8A2BE8F}"/>
              </a:ext>
            </a:extLst>
          </p:cNvPr>
          <p:cNvSpPr txBox="1"/>
          <p:nvPr/>
        </p:nvSpPr>
        <p:spPr>
          <a:xfrm>
            <a:off x="6607343" y="3536378"/>
            <a:ext cx="120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i="0" dirty="0" err="1">
                <a:latin typeface="Cambria Math" panose="02040503050406030204" pitchFamily="18" charset="0"/>
              </a:rPr>
              <a:t>Cartesian</a:t>
            </a:r>
            <a:endParaRPr lang="es-ES" sz="1800" b="0" i="0" dirty="0">
              <a:latin typeface="Cambria Math" panose="02040503050406030204" pitchFamily="18" charset="0"/>
            </a:endParaRPr>
          </a:p>
          <a:p>
            <a:pPr algn="ctr"/>
            <a:r>
              <a:rPr lang="es-ES" sz="1800" b="0" i="0" dirty="0">
                <a:latin typeface="Cambria Math" panose="02040503050406030204" pitchFamily="18" charset="0"/>
              </a:rPr>
              <a:t>to Polar</a:t>
            </a:r>
          </a:p>
        </p:txBody>
      </p:sp>
    </p:spTree>
    <p:extLst>
      <p:ext uri="{BB962C8B-B14F-4D97-AF65-F5344CB8AC3E}">
        <p14:creationId xmlns:p14="http://schemas.microsoft.com/office/powerpoint/2010/main" val="1345633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Sensores de corriente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94</a:t>
            </a:fld>
            <a:endParaRPr lang="ca-ES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4EACAD62-C042-2EAB-8323-2DE686EF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36384" y="1802861"/>
            <a:ext cx="3340644" cy="3395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D19A87-7B4C-8E74-D2B1-0CECDAB12655}"/>
              </a:ext>
            </a:extLst>
          </p:cNvPr>
          <p:cNvSpPr txBox="1"/>
          <p:nvPr/>
        </p:nvSpPr>
        <p:spPr>
          <a:xfrm>
            <a:off x="337882" y="4908776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C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8781CF-025B-D911-5176-C59EDF7DB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80" y="1951165"/>
            <a:ext cx="3066894" cy="31351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4A9842-25F0-0C77-3039-D346D2480EA4}"/>
              </a:ext>
            </a:extLst>
          </p:cNvPr>
          <p:cNvSpPr txBox="1"/>
          <p:nvPr/>
        </p:nvSpPr>
        <p:spPr>
          <a:xfrm>
            <a:off x="4884523" y="4908775"/>
            <a:ext cx="37376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LEM </a:t>
            </a:r>
            <a:r>
              <a:rPr lang="es-ES" sz="3200" b="1" dirty="0">
                <a:solidFill>
                  <a:schemeClr val="accent2"/>
                </a:solidFill>
                <a:latin typeface="CMU Serif" panose="02000603000000000000" pitchFamily="2" charset="0"/>
              </a:rPr>
              <a:t>L</a:t>
            </a:r>
            <a:r>
              <a:rPr lang="es-ES" sz="3200" dirty="0">
                <a:latin typeface="CMU Serif" panose="02000603000000000000" pitchFamily="2" charset="0"/>
              </a:rPr>
              <a:t>KSR 50-NP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9241DA4-1D94-1085-EC68-B95674EBDBAD}"/>
              </a:ext>
            </a:extLst>
          </p:cNvPr>
          <p:cNvSpPr txBox="1"/>
          <p:nvPr/>
        </p:nvSpPr>
        <p:spPr>
          <a:xfrm>
            <a:off x="245907" y="557248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Transformador compensado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535906-599D-FABD-D59D-D74C4D8F1B7B}"/>
              </a:ext>
            </a:extLst>
          </p:cNvPr>
          <p:cNvSpPr txBox="1"/>
          <p:nvPr/>
        </p:nvSpPr>
        <p:spPr>
          <a:xfrm>
            <a:off x="4870428" y="5556822"/>
            <a:ext cx="392159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CMU Serif" panose="02000603000000000000" pitchFamily="2" charset="0"/>
              </a:rPr>
              <a:t>Menor </a:t>
            </a:r>
            <a:r>
              <a:rPr lang="es-ES" i="1" dirty="0" err="1">
                <a:latin typeface="CMU Serif" panose="02000603000000000000" pitchFamily="2" charset="0"/>
              </a:rPr>
              <a:t>drift</a:t>
            </a:r>
            <a:r>
              <a:rPr lang="es-ES" dirty="0">
                <a:latin typeface="CMU Serif" panose="02000603000000000000" pitchFamily="2" charset="0"/>
              </a:rPr>
              <a:t> de </a:t>
            </a:r>
            <a:r>
              <a:rPr lang="es-ES" i="1" dirty="0">
                <a:latin typeface="CMU Serif" panose="02000603000000000000" pitchFamily="2" charset="0"/>
              </a:rPr>
              <a:t>offset</a:t>
            </a:r>
            <a:endParaRPr lang="es-ES" dirty="0">
              <a:latin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8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Conectores de potencia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95</a:t>
            </a:fld>
            <a:endParaRPr lang="ca-ES"/>
          </a:p>
        </p:txBody>
      </p:sp>
      <p:pic>
        <p:nvPicPr>
          <p:cNvPr id="3" name="Imagen 2" descr="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FC0595A-DB60-A67C-E6E3-0AF887C3D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4" y="1015207"/>
            <a:ext cx="3050381" cy="40671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F258314-F1B5-64D1-A520-882E49F1F7A7}"/>
              </a:ext>
            </a:extLst>
          </p:cNvPr>
          <p:cNvSpPr txBox="1"/>
          <p:nvPr/>
        </p:nvSpPr>
        <p:spPr>
          <a:xfrm>
            <a:off x="337880" y="4500021"/>
            <a:ext cx="3737648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dirty="0">
                <a:latin typeface="CMU Serif" panose="02000603000000000000" pitchFamily="2" charset="0"/>
              </a:rPr>
              <a:t>Würth Elektronik 7461063</a:t>
            </a:r>
          </a:p>
          <a:p>
            <a:pPr algn="ctr">
              <a:lnSpc>
                <a:spcPct val="150000"/>
              </a:lnSpc>
            </a:pPr>
            <a:r>
              <a:rPr lang="es-ES" sz="2000" b="1" dirty="0">
                <a:solidFill>
                  <a:schemeClr val="accent2"/>
                </a:solidFill>
                <a:latin typeface="CMU Serif" panose="02000603000000000000" pitchFamily="2" charset="0"/>
              </a:rPr>
              <a:t>REDCUBE PRESS-FIT</a:t>
            </a:r>
            <a:endParaRPr lang="es-ES" sz="3200" dirty="0">
              <a:latin typeface="CMU Serif" panose="02000603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FB7AFD-3A6B-61D8-BFC2-51EBDD259DC6}"/>
              </a:ext>
            </a:extLst>
          </p:cNvPr>
          <p:cNvSpPr txBox="1"/>
          <p:nvPr/>
        </p:nvSpPr>
        <p:spPr>
          <a:xfrm>
            <a:off x="4105275" y="1756132"/>
            <a:ext cx="464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EV4.5.16 </a:t>
            </a: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Soldered connections in the high current path are only allowed if all of the following are true:</a:t>
            </a:r>
          </a:p>
          <a:p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connections on PCBs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connected devices are not cells or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devices are additionally mechanically secured against loosening</a:t>
            </a:r>
            <a:endParaRPr lang="es-ES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Placa de evaluación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96</a:t>
            </a:fld>
            <a:endParaRPr lang="ca-ES"/>
          </a:p>
        </p:txBody>
      </p:sp>
      <p:pic>
        <p:nvPicPr>
          <p:cNvPr id="8" name="Imagen 7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252D6877-0B95-020D-82BB-B3337B3BB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7" y="1313655"/>
            <a:ext cx="6905625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</a:t>
            </a:r>
            <a:r>
              <a:rPr lang="es-ES" dirty="0" err="1"/>
              <a:t>microsección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97</a:t>
            </a:fld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0499A3-A3F2-1D73-C6C7-212474305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55"/>
          <a:stretch/>
        </p:blipFill>
        <p:spPr>
          <a:xfrm>
            <a:off x="471490" y="1350894"/>
            <a:ext cx="3538535" cy="3147587"/>
          </a:xfrm>
          <a:prstGeom prst="rect">
            <a:avLst/>
          </a:prstGeom>
        </p:spPr>
      </p:pic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8D08810E-0A19-3DF9-598B-2105466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4" t="37361" r="21481" b="38333"/>
          <a:stretch/>
        </p:blipFill>
        <p:spPr>
          <a:xfrm>
            <a:off x="711915" y="3352667"/>
            <a:ext cx="3786190" cy="3140207"/>
          </a:xfrm>
          <a:prstGeom prst="rect">
            <a:avLst/>
          </a:prstGeom>
        </p:spPr>
      </p:pic>
      <p:pic>
        <p:nvPicPr>
          <p:cNvPr id="10" name="Imagen 9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DD6061D0-F8F7-5C7B-4D1F-1A84950B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t="44584" r="21388"/>
          <a:stretch/>
        </p:blipFill>
        <p:spPr>
          <a:xfrm>
            <a:off x="4645896" y="1528764"/>
            <a:ext cx="4370662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 duplicados de código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BB2241-655B-6248-FBF4-293D1F1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98</a:t>
            </a:fld>
            <a:endParaRPr lang="ca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63C7774-15BB-02AB-F582-410DE6655BF1}"/>
              </a:ext>
            </a:extLst>
          </p:cNvPr>
          <p:cNvSpPr txBox="1"/>
          <p:nvPr/>
        </p:nvSpPr>
        <p:spPr>
          <a:xfrm>
            <a:off x="628650" y="1690689"/>
            <a:ext cx="85153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 @brief Inverter structure.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typedef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{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LED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led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Pointer to LED control structure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GPIO_TypeDef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enable_port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Pointer to GPIO port for enabling/disabling the inverter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uint16_t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enable_pin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Pin number for enabling/disabling the inverter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TIM_HandleTypeDef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htim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Handle of the timer peripheral for PWM output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ADC_HandleTypeDef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hadc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Handle of the ADC peripheral for current phase currents and DC voltage sensing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InverterState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state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Current state of inverter operation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Analog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analog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phase currents and DC voltage measurements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Encoder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encoder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encoder input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Feedback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feedback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measured currents and calculated mechanical torque and speed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Reference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reference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</a:t>
            </a:r>
            <a:r>
              <a:rPr lang="en-GB" sz="900" u="sng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referece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currents and torque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Duties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duties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Structure for duty cycles for phases A, B, and C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int8_t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direction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Motor direction: 1 CW, -1 CCW, 0 stopped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tempInverter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Semiconductor temperature in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degC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tempMotor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Motor temperature in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degC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MotorParameters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motor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Motor parameters struct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pi_struct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idLoop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PI controller for d-axis current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pi_struct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iqLoop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PI controller for q-axis current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vsMax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Maximum output voltage, should be calculated as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vDC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/ sqrt3 in volts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vd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d-axis voltage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	float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vq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q-axis voltage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pi_struct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speedLoop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PI controller for motor speed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InverterError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errors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Error field storing error bits, using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InverterError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u="sng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enum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>
                <a:solidFill>
                  <a:srgbClr val="DD2867"/>
                </a:solidFill>
                <a:latin typeface="Courier New" panose="02070309020205020404" pitchFamily="49" charset="0"/>
              </a:rPr>
              <a:t>bool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enable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Enable bit for transitioning states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900" b="1" dirty="0">
                <a:solidFill>
                  <a:srgbClr val="DD2867"/>
                </a:solidFill>
                <a:latin typeface="Courier New" panose="02070309020205020404" pitchFamily="49" charset="0"/>
              </a:rPr>
              <a:t>bool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66E1F8"/>
                </a:solidFill>
                <a:effectLst/>
                <a:latin typeface="Courier New" panose="02070309020205020404" pitchFamily="49" charset="0"/>
              </a:rPr>
              <a:t>enableSW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External enable order (needs HW enable to set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inv.enable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to 1, and if the FAULT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626262"/>
                </a:solidFill>
                <a:latin typeface="Courier New" panose="02070309020205020404" pitchFamily="49" charset="0"/>
              </a:rPr>
              <a:t>					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state is entered, </a:t>
            </a:r>
            <a:r>
              <a:rPr lang="en-GB" sz="900" dirty="0" err="1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enableSW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 must be set to 0 to transition to the IDLE state)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dirty="0">
                <a:solidFill>
                  <a:srgbClr val="F9FAF4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InverterStruct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GB" sz="900" dirty="0">
                <a:solidFill>
                  <a:srgbClr val="AAAAAA"/>
                </a:solidFill>
                <a:effectLst/>
                <a:latin typeface="Courier New" panose="02070309020205020404" pitchFamily="49" charset="0"/>
              </a:rPr>
            </a:b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extern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volatile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inverter_left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External declaration of the left inverter structure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extern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>
                <a:solidFill>
                  <a:srgbClr val="DD2867"/>
                </a:solidFill>
                <a:effectLst/>
                <a:latin typeface="Courier New" panose="02070309020205020404" pitchFamily="49" charset="0"/>
              </a:rPr>
              <a:t>volatile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b="1" dirty="0" err="1">
                <a:solidFill>
                  <a:srgbClr val="1290C3"/>
                </a:solidFill>
                <a:effectLst/>
                <a:latin typeface="Courier New" panose="02070309020205020404" pitchFamily="49" charset="0"/>
              </a:rPr>
              <a:t>InverterStruct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inverter_right</a:t>
            </a:r>
            <a:r>
              <a:rPr lang="en-GB" sz="900" dirty="0">
                <a:solidFill>
                  <a:srgbClr val="E6E6FA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GB" sz="900" dirty="0">
                <a:solidFill>
                  <a:srgbClr val="D9E8F7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900" dirty="0">
                <a:solidFill>
                  <a:srgbClr val="626262"/>
                </a:solidFill>
                <a:effectLst/>
                <a:latin typeface="Courier New" panose="02070309020205020404" pitchFamily="49" charset="0"/>
              </a:rPr>
              <a:t>/**&lt; External declaration of the right inverter structure */</a:t>
            </a:r>
            <a:endParaRPr lang="en-GB" sz="900" dirty="0">
              <a:solidFill>
                <a:srgbClr val="AAAAAA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6566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FF6566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3232</TotalTime>
  <Words>2456</Words>
  <Application>Microsoft Office PowerPoint</Application>
  <PresentationFormat>Presentación en pantalla (4:3)</PresentationFormat>
  <Paragraphs>1182</Paragraphs>
  <Slides>101</Slides>
  <Notes>3</Notes>
  <HiddenSlides>0</HiddenSlides>
  <MMClips>2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101</vt:i4>
      </vt:variant>
    </vt:vector>
  </HeadingPairs>
  <TitlesOfParts>
    <vt:vector size="108" baseType="lpstr">
      <vt:lpstr>CMU Serif</vt:lpstr>
      <vt:lpstr>Arial</vt:lpstr>
      <vt:lpstr>Calibri</vt:lpstr>
      <vt:lpstr>CMU Typewriter Text</vt:lpstr>
      <vt:lpstr>Cambria Math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Introducción</vt:lpstr>
      <vt:lpstr>Tren de potencia de un vehículo eléctrico</vt:lpstr>
      <vt:lpstr>Tren de potencia de un vehículo eléctrico</vt:lpstr>
      <vt:lpstr>Solución actual</vt:lpstr>
      <vt:lpstr>Objetivos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Control</vt:lpstr>
      <vt:lpstr>Presentación de PowerPoint</vt:lpstr>
      <vt:lpstr>Presentación de PowerPoint</vt:lpstr>
      <vt:lpstr>Presentación de PowerPoint</vt:lpstr>
      <vt:lpstr>Presentación de PowerPoint</vt:lpstr>
      <vt:lpstr>Transformada de Clarke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Trayectorias de control</vt:lpstr>
      <vt:lpstr>Simulación del control</vt:lpstr>
      <vt:lpstr>Presentación de PowerPoint</vt:lpstr>
      <vt:lpstr>Simulación</vt:lpstr>
      <vt:lpstr>Presentación de PowerPoint</vt:lpstr>
      <vt:lpstr>Discretización del modelo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Hardware</vt:lpstr>
      <vt:lpstr>Requisitos</vt:lpstr>
      <vt:lpstr>Semiconductores</vt:lpstr>
      <vt:lpstr>Semiconductores</vt:lpstr>
      <vt:lpstr>Análisis de pérdidas</vt:lpstr>
      <vt:lpstr>Análisis de pérdidas</vt:lpstr>
      <vt:lpstr>Análisis de pérdidas</vt:lpstr>
      <vt:lpstr>Gate drivers</vt:lpstr>
      <vt:lpstr>Gate drivers</vt:lpstr>
      <vt:lpstr>Bus de condensadores</vt:lpstr>
      <vt:lpstr>Bus de condensadores</vt:lpstr>
      <vt:lpstr>Bus de condensadores</vt:lpstr>
      <vt:lpstr>PCB de potencia</vt:lpstr>
      <vt:lpstr>PCB de potencia</vt:lpstr>
      <vt:lpstr>PCB de potencia</vt:lpstr>
      <vt:lpstr>Microcontrolador</vt:lpstr>
      <vt:lpstr>PCB de control</vt:lpstr>
      <vt:lpstr>PCB de control</vt:lpstr>
      <vt:lpstr>Ensamblaje</vt:lpstr>
      <vt:lpstr>Firmware</vt:lpstr>
      <vt:lpstr>Arquitectura</vt:lpstr>
      <vt:lpstr>Arquitectura</vt:lpstr>
      <vt:lpstr>Arquitectura</vt:lpstr>
      <vt:lpstr>Resultados</vt:lpstr>
      <vt:lpstr>Validación</vt:lpstr>
      <vt:lpstr>Validación</vt:lpstr>
      <vt:lpstr>Problemas</vt:lpstr>
      <vt:lpstr>Problemas</vt:lpstr>
      <vt:lpstr>Conmutación de una rama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Pruebas térmicas y de alta tensión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Validación del firmware</vt:lpstr>
      <vt:lpstr>Conclusiones</vt:lpstr>
      <vt:lpstr>Objetivos</vt:lpstr>
      <vt:lpstr>Líneas de trabajo</vt:lpstr>
      <vt:lpstr>Bibliografía</vt:lpstr>
      <vt:lpstr>Bibliografía</vt:lpstr>
      <vt:lpstr>Ruegos y preguntas</vt:lpstr>
      <vt:lpstr>Modelo en V</vt:lpstr>
      <vt:lpstr>Tipos de PMSMs</vt:lpstr>
      <vt:lpstr>Método de control</vt:lpstr>
      <vt:lpstr>Método de control</vt:lpstr>
      <vt:lpstr>Sensores de corriente</vt:lpstr>
      <vt:lpstr>Conectores de potencia</vt:lpstr>
      <vt:lpstr>Placa de evaluación</vt:lpstr>
      <vt:lpstr>Análisis de microsección</vt:lpstr>
      <vt:lpstr>Eliminación de duplicados de código</vt:lpstr>
      <vt:lpstr>Eliminación de duplicados de código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309</cp:revision>
  <dcterms:created xsi:type="dcterms:W3CDTF">2024-05-11T09:59:33Z</dcterms:created>
  <dcterms:modified xsi:type="dcterms:W3CDTF">2024-06-30T18:40:26Z</dcterms:modified>
</cp:coreProperties>
</file>